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4"/>
    <p:sldMasterId id="2147483670" r:id="rId5"/>
    <p:sldMasterId id="2147483678" r:id="rId6"/>
  </p:sldMasterIdLst>
  <p:notesMasterIdLst>
    <p:notesMasterId r:id="rId47"/>
  </p:notesMasterIdLst>
  <p:sldIdLst>
    <p:sldId id="256" r:id="rId7"/>
    <p:sldId id="5682" r:id="rId8"/>
    <p:sldId id="5684" r:id="rId9"/>
    <p:sldId id="5683" r:id="rId10"/>
    <p:sldId id="5681" r:id="rId11"/>
    <p:sldId id="5685" r:id="rId12"/>
    <p:sldId id="5686" r:id="rId13"/>
    <p:sldId id="5687" r:id="rId14"/>
    <p:sldId id="5688" r:id="rId15"/>
    <p:sldId id="5689" r:id="rId16"/>
    <p:sldId id="5690" r:id="rId17"/>
    <p:sldId id="5691" r:id="rId18"/>
    <p:sldId id="5692" r:id="rId19"/>
    <p:sldId id="5693" r:id="rId20"/>
    <p:sldId id="5694" r:id="rId21"/>
    <p:sldId id="5695" r:id="rId22"/>
    <p:sldId id="5696" r:id="rId23"/>
    <p:sldId id="5697" r:id="rId24"/>
    <p:sldId id="5698" r:id="rId25"/>
    <p:sldId id="5699" r:id="rId26"/>
    <p:sldId id="5700" r:id="rId27"/>
    <p:sldId id="5701" r:id="rId28"/>
    <p:sldId id="5703" r:id="rId29"/>
    <p:sldId id="5704" r:id="rId30"/>
    <p:sldId id="5706" r:id="rId31"/>
    <p:sldId id="5705" r:id="rId32"/>
    <p:sldId id="5707" r:id="rId33"/>
    <p:sldId id="5708" r:id="rId34"/>
    <p:sldId id="5709" r:id="rId35"/>
    <p:sldId id="5710" r:id="rId36"/>
    <p:sldId id="5711" r:id="rId37"/>
    <p:sldId id="5712" r:id="rId38"/>
    <p:sldId id="5713" r:id="rId39"/>
    <p:sldId id="5714" r:id="rId40"/>
    <p:sldId id="5715" r:id="rId41"/>
    <p:sldId id="5716" r:id="rId42"/>
    <p:sldId id="5717" r:id="rId43"/>
    <p:sldId id="5718" r:id="rId44"/>
    <p:sldId id="5719" r:id="rId45"/>
    <p:sldId id="5720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B94"/>
    <a:srgbClr val="243C4C"/>
    <a:srgbClr val="FFFFFF"/>
    <a:srgbClr val="0C283A"/>
    <a:srgbClr val="3C515E"/>
    <a:srgbClr val="89B449"/>
    <a:srgbClr val="E8473F"/>
    <a:srgbClr val="006A9A"/>
    <a:srgbClr val="F1F2F3"/>
    <a:srgbClr val="00C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4D203-AE60-4417-B409-63121FECCA75}" v="302" dt="2023-11-06T16:47:42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 autoAdjust="0"/>
    <p:restoredTop sz="94558" autoAdjust="0"/>
  </p:normalViewPr>
  <p:slideViewPr>
    <p:cSldViewPr snapToGrid="0">
      <p:cViewPr>
        <p:scale>
          <a:sx n="75" d="100"/>
          <a:sy n="75" d="100"/>
        </p:scale>
        <p:origin x="1358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ezzi Patrizio" userId="2fe890e8-5eef-4b89-ab9c-7aa1917a7eb6" providerId="ADAL" clId="{D924D203-AE60-4417-B409-63121FECCA75}"/>
    <pc:docChg chg="undo redo custSel addSld delSld modSld sldOrd">
      <pc:chgData name="Iezzi Patrizio" userId="2fe890e8-5eef-4b89-ab9c-7aa1917a7eb6" providerId="ADAL" clId="{D924D203-AE60-4417-B409-63121FECCA75}" dt="2023-11-06T16:47:42.428" v="10531" actId="1076"/>
      <pc:docMkLst>
        <pc:docMk/>
      </pc:docMkLst>
      <pc:sldChg chg="addSp modSp mod">
        <pc:chgData name="Iezzi Patrizio" userId="2fe890e8-5eef-4b89-ab9c-7aa1917a7eb6" providerId="ADAL" clId="{D924D203-AE60-4417-B409-63121FECCA75}" dt="2023-11-06T13:26:00.097" v="85" actId="20577"/>
        <pc:sldMkLst>
          <pc:docMk/>
          <pc:sldMk cId="3833748750" sldId="256"/>
        </pc:sldMkLst>
        <pc:spChg chg="add mod">
          <ac:chgData name="Iezzi Patrizio" userId="2fe890e8-5eef-4b89-ab9c-7aa1917a7eb6" providerId="ADAL" clId="{D924D203-AE60-4417-B409-63121FECCA75}" dt="2023-11-06T13:26:00.097" v="85" actId="20577"/>
          <ac:spMkLst>
            <pc:docMk/>
            <pc:sldMk cId="3833748750" sldId="256"/>
            <ac:spMk id="2" creationId="{19EA8E1D-C374-6E2A-E9B9-C535CF73486F}"/>
          </ac:spMkLst>
        </pc:spChg>
        <pc:spChg chg="mod">
          <ac:chgData name="Iezzi Patrizio" userId="2fe890e8-5eef-4b89-ab9c-7aa1917a7eb6" providerId="ADAL" clId="{D924D203-AE60-4417-B409-63121FECCA75}" dt="2023-11-06T13:24:47.915" v="16" actId="20577"/>
          <ac:spMkLst>
            <pc:docMk/>
            <pc:sldMk cId="3833748750" sldId="256"/>
            <ac:spMk id="9" creationId="{FAB6EAB7-5F71-1D40-9751-114465BAAD5A}"/>
          </ac:spMkLst>
        </pc:spChg>
      </pc:sldChg>
      <pc:sldChg chg="del">
        <pc:chgData name="Iezzi Patrizio" userId="2fe890e8-5eef-4b89-ab9c-7aa1917a7eb6" providerId="ADAL" clId="{D924D203-AE60-4417-B409-63121FECCA75}" dt="2023-11-06T13:28:55.951" v="122" actId="47"/>
        <pc:sldMkLst>
          <pc:docMk/>
          <pc:sldMk cId="2530214286" sldId="5672"/>
        </pc:sldMkLst>
      </pc:sldChg>
      <pc:sldChg chg="del">
        <pc:chgData name="Iezzi Patrizio" userId="2fe890e8-5eef-4b89-ab9c-7aa1917a7eb6" providerId="ADAL" clId="{D924D203-AE60-4417-B409-63121FECCA75}" dt="2023-11-06T13:28:56.667" v="123" actId="47"/>
        <pc:sldMkLst>
          <pc:docMk/>
          <pc:sldMk cId="2449362603" sldId="5674"/>
        </pc:sldMkLst>
      </pc:sldChg>
      <pc:sldChg chg="del">
        <pc:chgData name="Iezzi Patrizio" userId="2fe890e8-5eef-4b89-ab9c-7aa1917a7eb6" providerId="ADAL" clId="{D924D203-AE60-4417-B409-63121FECCA75}" dt="2023-11-06T13:28:56.905" v="124" actId="47"/>
        <pc:sldMkLst>
          <pc:docMk/>
          <pc:sldMk cId="2846536597" sldId="5675"/>
        </pc:sldMkLst>
      </pc:sldChg>
      <pc:sldChg chg="del">
        <pc:chgData name="Iezzi Patrizio" userId="2fe890e8-5eef-4b89-ab9c-7aa1917a7eb6" providerId="ADAL" clId="{D924D203-AE60-4417-B409-63121FECCA75}" dt="2023-11-06T13:28:57.016" v="125" actId="47"/>
        <pc:sldMkLst>
          <pc:docMk/>
          <pc:sldMk cId="2410110921" sldId="5676"/>
        </pc:sldMkLst>
      </pc:sldChg>
      <pc:sldChg chg="del">
        <pc:chgData name="Iezzi Patrizio" userId="2fe890e8-5eef-4b89-ab9c-7aa1917a7eb6" providerId="ADAL" clId="{D924D203-AE60-4417-B409-63121FECCA75}" dt="2023-11-06T13:28:57.186" v="126" actId="47"/>
        <pc:sldMkLst>
          <pc:docMk/>
          <pc:sldMk cId="2314953651" sldId="5677"/>
        </pc:sldMkLst>
      </pc:sldChg>
      <pc:sldChg chg="del">
        <pc:chgData name="Iezzi Patrizio" userId="2fe890e8-5eef-4b89-ab9c-7aa1917a7eb6" providerId="ADAL" clId="{D924D203-AE60-4417-B409-63121FECCA75}" dt="2023-11-06T13:28:57.684" v="129" actId="47"/>
        <pc:sldMkLst>
          <pc:docMk/>
          <pc:sldMk cId="952505317" sldId="5678"/>
        </pc:sldMkLst>
      </pc:sldChg>
      <pc:sldChg chg="del">
        <pc:chgData name="Iezzi Patrizio" userId="2fe890e8-5eef-4b89-ab9c-7aa1917a7eb6" providerId="ADAL" clId="{D924D203-AE60-4417-B409-63121FECCA75}" dt="2023-11-06T13:28:57.451" v="127" actId="47"/>
        <pc:sldMkLst>
          <pc:docMk/>
          <pc:sldMk cId="278445144" sldId="5679"/>
        </pc:sldMkLst>
      </pc:sldChg>
      <pc:sldChg chg="del">
        <pc:chgData name="Iezzi Patrizio" userId="2fe890e8-5eef-4b89-ab9c-7aa1917a7eb6" providerId="ADAL" clId="{D924D203-AE60-4417-B409-63121FECCA75}" dt="2023-11-06T13:28:57.519" v="128" actId="47"/>
        <pc:sldMkLst>
          <pc:docMk/>
          <pc:sldMk cId="346486624" sldId="5680"/>
        </pc:sldMkLst>
      </pc:sldChg>
      <pc:sldChg chg="addSp delSp modSp new mod ord">
        <pc:chgData name="Iezzi Patrizio" userId="2fe890e8-5eef-4b89-ab9c-7aa1917a7eb6" providerId="ADAL" clId="{D924D203-AE60-4417-B409-63121FECCA75}" dt="2023-11-06T14:03:20.003" v="1506" actId="1076"/>
        <pc:sldMkLst>
          <pc:docMk/>
          <pc:sldMk cId="225085600" sldId="5681"/>
        </pc:sldMkLst>
        <pc:spChg chg="del mod">
          <ac:chgData name="Iezzi Patrizio" userId="2fe890e8-5eef-4b89-ab9c-7aa1917a7eb6" providerId="ADAL" clId="{D924D203-AE60-4417-B409-63121FECCA75}" dt="2023-11-06T13:30:39.088" v="140" actId="478"/>
          <ac:spMkLst>
            <pc:docMk/>
            <pc:sldMk cId="225085600" sldId="5681"/>
            <ac:spMk id="3" creationId="{3B6CE565-8801-52AE-C1CC-B57C4309C715}"/>
          </ac:spMkLst>
        </pc:spChg>
        <pc:spChg chg="mod">
          <ac:chgData name="Iezzi Patrizio" userId="2fe890e8-5eef-4b89-ab9c-7aa1917a7eb6" providerId="ADAL" clId="{D924D203-AE60-4417-B409-63121FECCA75}" dt="2023-11-06T13:40:01.632" v="818" actId="20577"/>
          <ac:spMkLst>
            <pc:docMk/>
            <pc:sldMk cId="225085600" sldId="5681"/>
            <ac:spMk id="4" creationId="{1EB4E9AE-7311-CDE0-95AB-2D160E321E33}"/>
          </ac:spMkLst>
        </pc:spChg>
        <pc:spChg chg="add del mod">
          <ac:chgData name="Iezzi Patrizio" userId="2fe890e8-5eef-4b89-ab9c-7aa1917a7eb6" providerId="ADAL" clId="{D924D203-AE60-4417-B409-63121FECCA75}" dt="2023-11-06T13:30:34.503" v="138"/>
          <ac:spMkLst>
            <pc:docMk/>
            <pc:sldMk cId="225085600" sldId="5681"/>
            <ac:spMk id="5" creationId="{DB77331D-6EEC-F4EB-CF5F-9F66E901CCD9}"/>
          </ac:spMkLst>
        </pc:spChg>
        <pc:spChg chg="add mod">
          <ac:chgData name="Iezzi Patrizio" userId="2fe890e8-5eef-4b89-ab9c-7aa1917a7eb6" providerId="ADAL" clId="{D924D203-AE60-4417-B409-63121FECCA75}" dt="2023-11-06T14:03:20.003" v="1506" actId="1076"/>
          <ac:spMkLst>
            <pc:docMk/>
            <pc:sldMk cId="225085600" sldId="5681"/>
            <ac:spMk id="6" creationId="{E8733F24-4E9B-8B05-669E-8C5BCE5702F6}"/>
          </ac:spMkLst>
        </pc:spChg>
        <pc:spChg chg="add del mod">
          <ac:chgData name="Iezzi Patrizio" userId="2fe890e8-5eef-4b89-ab9c-7aa1917a7eb6" providerId="ADAL" clId="{D924D203-AE60-4417-B409-63121FECCA75}" dt="2023-11-06T13:57:03.170" v="1306" actId="478"/>
          <ac:spMkLst>
            <pc:docMk/>
            <pc:sldMk cId="225085600" sldId="5681"/>
            <ac:spMk id="7" creationId="{D64D8D81-4C3F-F59D-52DC-387C9FBAAD2E}"/>
          </ac:spMkLst>
        </pc:spChg>
        <pc:spChg chg="add mod">
          <ac:chgData name="Iezzi Patrizio" userId="2fe890e8-5eef-4b89-ab9c-7aa1917a7eb6" providerId="ADAL" clId="{D924D203-AE60-4417-B409-63121FECCA75}" dt="2023-11-06T13:57:03.170" v="1306" actId="478"/>
          <ac:spMkLst>
            <pc:docMk/>
            <pc:sldMk cId="225085600" sldId="5681"/>
            <ac:spMk id="9" creationId="{E3A94DA2-F72E-5A71-BA29-BB935A879DDD}"/>
          </ac:spMkLst>
        </pc:spChg>
      </pc:sldChg>
      <pc:sldChg chg="new del">
        <pc:chgData name="Iezzi Patrizio" userId="2fe890e8-5eef-4b89-ab9c-7aa1917a7eb6" providerId="ADAL" clId="{D924D203-AE60-4417-B409-63121FECCA75}" dt="2023-11-06T13:28:23.639" v="87" actId="2696"/>
        <pc:sldMkLst>
          <pc:docMk/>
          <pc:sldMk cId="1744972334" sldId="5681"/>
        </pc:sldMkLst>
      </pc:sldChg>
      <pc:sldChg chg="addSp delSp modSp add mod ord">
        <pc:chgData name="Iezzi Patrizio" userId="2fe890e8-5eef-4b89-ab9c-7aa1917a7eb6" providerId="ADAL" clId="{D924D203-AE60-4417-B409-63121FECCA75}" dt="2023-11-06T13:52:25.181" v="1157" actId="20577"/>
        <pc:sldMkLst>
          <pc:docMk/>
          <pc:sldMk cId="4099201674" sldId="5682"/>
        </pc:sldMkLst>
        <pc:spChg chg="mod">
          <ac:chgData name="Iezzi Patrizio" userId="2fe890e8-5eef-4b89-ab9c-7aa1917a7eb6" providerId="ADAL" clId="{D924D203-AE60-4417-B409-63121FECCA75}" dt="2023-11-06T13:39:55.654" v="810" actId="20577"/>
          <ac:spMkLst>
            <pc:docMk/>
            <pc:sldMk cId="4099201674" sldId="5682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3:45:35.616" v="1040" actId="20577"/>
          <ac:spMkLst>
            <pc:docMk/>
            <pc:sldMk cId="4099201674" sldId="5682"/>
            <ac:spMk id="6" creationId="{E8733F24-4E9B-8B05-669E-8C5BCE5702F6}"/>
          </ac:spMkLst>
        </pc:spChg>
        <pc:spChg chg="add mod">
          <ac:chgData name="Iezzi Patrizio" userId="2fe890e8-5eef-4b89-ab9c-7aa1917a7eb6" providerId="ADAL" clId="{D924D203-AE60-4417-B409-63121FECCA75}" dt="2023-11-06T13:52:25.181" v="1157" actId="20577"/>
          <ac:spMkLst>
            <pc:docMk/>
            <pc:sldMk cId="4099201674" sldId="5682"/>
            <ac:spMk id="9" creationId="{2BDF3442-F1CD-F301-18BF-A71FD2195A51}"/>
          </ac:spMkLst>
        </pc:spChg>
        <pc:graphicFrameChg chg="add del mod">
          <ac:chgData name="Iezzi Patrizio" userId="2fe890e8-5eef-4b89-ab9c-7aa1917a7eb6" providerId="ADAL" clId="{D924D203-AE60-4417-B409-63121FECCA75}" dt="2023-11-06T13:43:37.626" v="1000"/>
          <ac:graphicFrameMkLst>
            <pc:docMk/>
            <pc:sldMk cId="4099201674" sldId="5682"/>
            <ac:graphicFrameMk id="3" creationId="{D7D5EC76-AED6-09D8-B6FF-EC3845689B0A}"/>
          </ac:graphicFrameMkLst>
        </pc:graphicFrameChg>
        <pc:picChg chg="add del mod">
          <ac:chgData name="Iezzi Patrizio" userId="2fe890e8-5eef-4b89-ab9c-7aa1917a7eb6" providerId="ADAL" clId="{D924D203-AE60-4417-B409-63121FECCA75}" dt="2023-11-06T13:44:42.743" v="1008" actId="478"/>
          <ac:picMkLst>
            <pc:docMk/>
            <pc:sldMk cId="4099201674" sldId="5682"/>
            <ac:picMk id="5" creationId="{C5FDB867-8966-695A-C7F9-909694FBDBC5}"/>
          </ac:picMkLst>
        </pc:picChg>
        <pc:picChg chg="add mod">
          <ac:chgData name="Iezzi Patrizio" userId="2fe890e8-5eef-4b89-ab9c-7aa1917a7eb6" providerId="ADAL" clId="{D924D203-AE60-4417-B409-63121FECCA75}" dt="2023-11-06T13:45:05.257" v="1014" actId="1076"/>
          <ac:picMkLst>
            <pc:docMk/>
            <pc:sldMk cId="4099201674" sldId="5682"/>
            <ac:picMk id="8" creationId="{11D48E86-0F98-D5DC-26B0-CB67E778420A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3:57:46.467" v="1311" actId="1076"/>
        <pc:sldMkLst>
          <pc:docMk/>
          <pc:sldMk cId="1514208006" sldId="5683"/>
        </pc:sldMkLst>
        <pc:spChg chg="add mod">
          <ac:chgData name="Iezzi Patrizio" userId="2fe890e8-5eef-4b89-ab9c-7aa1917a7eb6" providerId="ADAL" clId="{D924D203-AE60-4417-B409-63121FECCA75}" dt="2023-11-06T13:52:42.098" v="1179" actId="20577"/>
          <ac:spMkLst>
            <pc:docMk/>
            <pc:sldMk cId="1514208006" sldId="5683"/>
            <ac:spMk id="3" creationId="{5CA08C05-45FB-68A0-A12A-CC8371C08106}"/>
          </ac:spMkLst>
        </pc:spChg>
        <pc:spChg chg="del mod">
          <ac:chgData name="Iezzi Patrizio" userId="2fe890e8-5eef-4b89-ab9c-7aa1917a7eb6" providerId="ADAL" clId="{D924D203-AE60-4417-B409-63121FECCA75}" dt="2023-11-06T13:53:43.666" v="1224" actId="478"/>
          <ac:spMkLst>
            <pc:docMk/>
            <pc:sldMk cId="1514208006" sldId="5683"/>
            <ac:spMk id="6" creationId="{E8733F24-4E9B-8B05-669E-8C5BCE5702F6}"/>
          </ac:spMkLst>
        </pc:spChg>
        <pc:spChg chg="add mod">
          <ac:chgData name="Iezzi Patrizio" userId="2fe890e8-5eef-4b89-ab9c-7aa1917a7eb6" providerId="ADAL" clId="{D924D203-AE60-4417-B409-63121FECCA75}" dt="2023-11-06T13:56:30.121" v="1303" actId="1076"/>
          <ac:spMkLst>
            <pc:docMk/>
            <pc:sldMk cId="1514208006" sldId="5683"/>
            <ac:spMk id="7" creationId="{0633ABD0-C775-A90E-376C-DC090FFDAD15}"/>
          </ac:spMkLst>
        </pc:spChg>
        <pc:spChg chg="add del">
          <ac:chgData name="Iezzi Patrizio" userId="2fe890e8-5eef-4b89-ab9c-7aa1917a7eb6" providerId="ADAL" clId="{D924D203-AE60-4417-B409-63121FECCA75}" dt="2023-11-06T13:56:07.652" v="1296" actId="478"/>
          <ac:spMkLst>
            <pc:docMk/>
            <pc:sldMk cId="1514208006" sldId="5683"/>
            <ac:spMk id="13" creationId="{F91A061F-42D5-AF65-8CB7-A5F2149EDB50}"/>
          </ac:spMkLst>
        </pc:spChg>
        <pc:spChg chg="add mod">
          <ac:chgData name="Iezzi Patrizio" userId="2fe890e8-5eef-4b89-ab9c-7aa1917a7eb6" providerId="ADAL" clId="{D924D203-AE60-4417-B409-63121FECCA75}" dt="2023-11-06T13:57:46.467" v="1311" actId="1076"/>
          <ac:spMkLst>
            <pc:docMk/>
            <pc:sldMk cId="1514208006" sldId="5683"/>
            <ac:spMk id="14" creationId="{E132F729-93E9-6604-A8F9-8049A9F75412}"/>
          </ac:spMkLst>
        </pc:spChg>
        <pc:picChg chg="del mod">
          <ac:chgData name="Iezzi Patrizio" userId="2fe890e8-5eef-4b89-ab9c-7aa1917a7eb6" providerId="ADAL" clId="{D924D203-AE60-4417-B409-63121FECCA75}" dt="2023-11-06T13:46:15.011" v="1104" actId="21"/>
          <ac:picMkLst>
            <pc:docMk/>
            <pc:sldMk cId="1514208006" sldId="5683"/>
            <ac:picMk id="5" creationId="{C5FDB867-8966-695A-C7F9-909694FBDBC5}"/>
          </ac:picMkLst>
        </pc:picChg>
        <pc:picChg chg="del mod">
          <ac:chgData name="Iezzi Patrizio" userId="2fe890e8-5eef-4b89-ab9c-7aa1917a7eb6" providerId="ADAL" clId="{D924D203-AE60-4417-B409-63121FECCA75}" dt="2023-11-06T13:46:09.174" v="1101" actId="478"/>
          <ac:picMkLst>
            <pc:docMk/>
            <pc:sldMk cId="1514208006" sldId="5683"/>
            <ac:picMk id="8" creationId="{11D48E86-0F98-D5DC-26B0-CB67E778420A}"/>
          </ac:picMkLst>
        </pc:picChg>
        <pc:picChg chg="add del mod">
          <ac:chgData name="Iezzi Patrizio" userId="2fe890e8-5eef-4b89-ab9c-7aa1917a7eb6" providerId="ADAL" clId="{D924D203-AE60-4417-B409-63121FECCA75}" dt="2023-11-06T13:55:11.262" v="1292" actId="478"/>
          <ac:picMkLst>
            <pc:docMk/>
            <pc:sldMk cId="1514208006" sldId="5683"/>
            <ac:picMk id="10" creationId="{03DB18D4-54B9-FE37-BCBB-5E6558C6A6CB}"/>
          </ac:picMkLst>
        </pc:picChg>
        <pc:picChg chg="add mod">
          <ac:chgData name="Iezzi Patrizio" userId="2fe890e8-5eef-4b89-ab9c-7aa1917a7eb6" providerId="ADAL" clId="{D924D203-AE60-4417-B409-63121FECCA75}" dt="2023-11-06T13:57:40.123" v="1310" actId="1076"/>
          <ac:picMkLst>
            <pc:docMk/>
            <pc:sldMk cId="1514208006" sldId="5683"/>
            <ac:picMk id="12" creationId="{F6E122FE-6D13-4C25-069B-369E796EF202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3:52:32.799" v="1168" actId="20577"/>
        <pc:sldMkLst>
          <pc:docMk/>
          <pc:sldMk cId="1248624436" sldId="5684"/>
        </pc:sldMkLst>
        <pc:spChg chg="mod">
          <ac:chgData name="Iezzi Patrizio" userId="2fe890e8-5eef-4b89-ab9c-7aa1917a7eb6" providerId="ADAL" clId="{D924D203-AE60-4417-B409-63121FECCA75}" dt="2023-11-06T13:46:03.774" v="1099" actId="20577"/>
          <ac:spMkLst>
            <pc:docMk/>
            <pc:sldMk cId="1248624436" sldId="5684"/>
            <ac:spMk id="6" creationId="{E8733F24-4E9B-8B05-669E-8C5BCE5702F6}"/>
          </ac:spMkLst>
        </pc:spChg>
        <pc:spChg chg="add mod">
          <ac:chgData name="Iezzi Patrizio" userId="2fe890e8-5eef-4b89-ab9c-7aa1917a7eb6" providerId="ADAL" clId="{D924D203-AE60-4417-B409-63121FECCA75}" dt="2023-11-06T13:50:11.262" v="1128" actId="208"/>
          <ac:spMkLst>
            <pc:docMk/>
            <pc:sldMk cId="1248624436" sldId="5684"/>
            <ac:spMk id="9" creationId="{21F2C910-9D49-48D2-C7CA-E4CAB263E978}"/>
          </ac:spMkLst>
        </pc:spChg>
        <pc:spChg chg="add mod">
          <ac:chgData name="Iezzi Patrizio" userId="2fe890e8-5eef-4b89-ab9c-7aa1917a7eb6" providerId="ADAL" clId="{D924D203-AE60-4417-B409-63121FECCA75}" dt="2023-11-06T13:51:14.797" v="1144" actId="14100"/>
          <ac:spMkLst>
            <pc:docMk/>
            <pc:sldMk cId="1248624436" sldId="5684"/>
            <ac:spMk id="12" creationId="{D99F3208-A9BF-6B3B-F7A8-4A3B9740ED5B}"/>
          </ac:spMkLst>
        </pc:spChg>
        <pc:spChg chg="add mod">
          <ac:chgData name="Iezzi Patrizio" userId="2fe890e8-5eef-4b89-ab9c-7aa1917a7eb6" providerId="ADAL" clId="{D924D203-AE60-4417-B409-63121FECCA75}" dt="2023-11-06T13:52:32.799" v="1168" actId="20577"/>
          <ac:spMkLst>
            <pc:docMk/>
            <pc:sldMk cId="1248624436" sldId="5684"/>
            <ac:spMk id="13" creationId="{47340B65-3A84-FA50-E4DC-EDC340D9306B}"/>
          </ac:spMkLst>
        </pc:spChg>
        <pc:picChg chg="add mod">
          <ac:chgData name="Iezzi Patrizio" userId="2fe890e8-5eef-4b89-ab9c-7aa1917a7eb6" providerId="ADAL" clId="{D924D203-AE60-4417-B409-63121FECCA75}" dt="2023-11-06T13:46:28.610" v="1106" actId="1076"/>
          <ac:picMkLst>
            <pc:docMk/>
            <pc:sldMk cId="1248624436" sldId="5684"/>
            <ac:picMk id="3" creationId="{233FE975-C9F2-E312-AA90-9BBCBC5F9D04}"/>
          </ac:picMkLst>
        </pc:picChg>
        <pc:picChg chg="add mod">
          <ac:chgData name="Iezzi Patrizio" userId="2fe890e8-5eef-4b89-ab9c-7aa1917a7eb6" providerId="ADAL" clId="{D924D203-AE60-4417-B409-63121FECCA75}" dt="2023-11-06T13:47:22.343" v="1111" actId="1076"/>
          <ac:picMkLst>
            <pc:docMk/>
            <pc:sldMk cId="1248624436" sldId="5684"/>
            <ac:picMk id="7" creationId="{1B3AA060-3E24-A2B1-AB6F-3CE91F9D14A7}"/>
          </ac:picMkLst>
        </pc:picChg>
        <pc:picChg chg="del">
          <ac:chgData name="Iezzi Patrizio" userId="2fe890e8-5eef-4b89-ab9c-7aa1917a7eb6" providerId="ADAL" clId="{D924D203-AE60-4417-B409-63121FECCA75}" dt="2023-11-06T13:46:06.556" v="1100" actId="478"/>
          <ac:picMkLst>
            <pc:docMk/>
            <pc:sldMk cId="1248624436" sldId="5684"/>
            <ac:picMk id="8" creationId="{11D48E86-0F98-D5DC-26B0-CB67E778420A}"/>
          </ac:picMkLst>
        </pc:picChg>
        <pc:picChg chg="add mod">
          <ac:chgData name="Iezzi Patrizio" userId="2fe890e8-5eef-4b89-ab9c-7aa1917a7eb6" providerId="ADAL" clId="{D924D203-AE60-4417-B409-63121FECCA75}" dt="2023-11-06T13:51:22.422" v="1145" actId="14100"/>
          <ac:picMkLst>
            <pc:docMk/>
            <pc:sldMk cId="1248624436" sldId="5684"/>
            <ac:picMk id="11" creationId="{BB2287F0-1FFC-5F53-A8DA-37A0B028FB07}"/>
          </ac:picMkLst>
        </pc:picChg>
      </pc:sldChg>
      <pc:sldChg chg="addSp modSp new mod">
        <pc:chgData name="Iezzi Patrizio" userId="2fe890e8-5eef-4b89-ab9c-7aa1917a7eb6" providerId="ADAL" clId="{D924D203-AE60-4417-B409-63121FECCA75}" dt="2023-11-06T14:10:51.972" v="1684" actId="20577"/>
        <pc:sldMkLst>
          <pc:docMk/>
          <pc:sldMk cId="3347205438" sldId="5685"/>
        </pc:sldMkLst>
        <pc:spChg chg="mod">
          <ac:chgData name="Iezzi Patrizio" userId="2fe890e8-5eef-4b89-ab9c-7aa1917a7eb6" providerId="ADAL" clId="{D924D203-AE60-4417-B409-63121FECCA75}" dt="2023-11-06T14:02:38.895" v="1504" actId="20577"/>
          <ac:spMkLst>
            <pc:docMk/>
            <pc:sldMk cId="3347205438" sldId="5685"/>
            <ac:spMk id="4" creationId="{30F9A68C-30A8-3488-3A66-6DF0F3704156}"/>
          </ac:spMkLst>
        </pc:spChg>
        <pc:spChg chg="add mod">
          <ac:chgData name="Iezzi Patrizio" userId="2fe890e8-5eef-4b89-ab9c-7aa1917a7eb6" providerId="ADAL" clId="{D924D203-AE60-4417-B409-63121FECCA75}" dt="2023-11-06T14:10:51.972" v="1684" actId="20577"/>
          <ac:spMkLst>
            <pc:docMk/>
            <pc:sldMk cId="3347205438" sldId="5685"/>
            <ac:spMk id="5" creationId="{BA4996A3-C7D2-683B-87DE-AF9355D03EE6}"/>
          </ac:spMkLst>
        </pc:spChg>
      </pc:sldChg>
      <pc:sldChg chg="addSp delSp modSp add mod ord">
        <pc:chgData name="Iezzi Patrizio" userId="2fe890e8-5eef-4b89-ab9c-7aa1917a7eb6" providerId="ADAL" clId="{D924D203-AE60-4417-B409-63121FECCA75}" dt="2023-11-06T14:21:03.919" v="2498" actId="20577"/>
        <pc:sldMkLst>
          <pc:docMk/>
          <pc:sldMk cId="3358093996" sldId="5686"/>
        </pc:sldMkLst>
        <pc:spChg chg="mod">
          <ac:chgData name="Iezzi Patrizio" userId="2fe890e8-5eef-4b89-ab9c-7aa1917a7eb6" providerId="ADAL" clId="{D924D203-AE60-4417-B409-63121FECCA75}" dt="2023-11-06T14:11:35.474" v="1708" actId="20577"/>
          <ac:spMkLst>
            <pc:docMk/>
            <pc:sldMk cId="3358093996" sldId="5686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4:21:03.919" v="2498" actId="20577"/>
          <ac:spMkLst>
            <pc:docMk/>
            <pc:sldMk cId="3358093996" sldId="5686"/>
            <ac:spMk id="6" creationId="{E8733F24-4E9B-8B05-669E-8C5BCE5702F6}"/>
          </ac:spMkLst>
        </pc:spChg>
        <pc:spChg chg="del">
          <ac:chgData name="Iezzi Patrizio" userId="2fe890e8-5eef-4b89-ab9c-7aa1917a7eb6" providerId="ADAL" clId="{D924D203-AE60-4417-B409-63121FECCA75}" dt="2023-11-06T14:11:50.258" v="1734" actId="478"/>
          <ac:spMkLst>
            <pc:docMk/>
            <pc:sldMk cId="3358093996" sldId="5686"/>
            <ac:spMk id="9" creationId="{21F2C910-9D49-48D2-C7CA-E4CAB263E978}"/>
          </ac:spMkLst>
        </pc:spChg>
        <pc:spChg chg="del">
          <ac:chgData name="Iezzi Patrizio" userId="2fe890e8-5eef-4b89-ab9c-7aa1917a7eb6" providerId="ADAL" clId="{D924D203-AE60-4417-B409-63121FECCA75}" dt="2023-11-06T14:11:50.258" v="1734" actId="478"/>
          <ac:spMkLst>
            <pc:docMk/>
            <pc:sldMk cId="3358093996" sldId="5686"/>
            <ac:spMk id="12" creationId="{D99F3208-A9BF-6B3B-F7A8-4A3B9740ED5B}"/>
          </ac:spMkLst>
        </pc:spChg>
        <pc:spChg chg="mod">
          <ac:chgData name="Iezzi Patrizio" userId="2fe890e8-5eef-4b89-ab9c-7aa1917a7eb6" providerId="ADAL" clId="{D924D203-AE60-4417-B409-63121FECCA75}" dt="2023-11-06T14:11:43.152" v="1728" actId="20577"/>
          <ac:spMkLst>
            <pc:docMk/>
            <pc:sldMk cId="3358093996" sldId="5686"/>
            <ac:spMk id="13" creationId="{47340B65-3A84-FA50-E4DC-EDC340D9306B}"/>
          </ac:spMkLst>
        </pc:spChg>
        <pc:picChg chg="del">
          <ac:chgData name="Iezzi Patrizio" userId="2fe890e8-5eef-4b89-ab9c-7aa1917a7eb6" providerId="ADAL" clId="{D924D203-AE60-4417-B409-63121FECCA75}" dt="2023-11-06T14:11:48.693" v="1733" actId="478"/>
          <ac:picMkLst>
            <pc:docMk/>
            <pc:sldMk cId="3358093996" sldId="5686"/>
            <ac:picMk id="3" creationId="{233FE975-C9F2-E312-AA90-9BBCBC5F9D04}"/>
          </ac:picMkLst>
        </pc:picChg>
        <pc:picChg chg="del">
          <ac:chgData name="Iezzi Patrizio" userId="2fe890e8-5eef-4b89-ab9c-7aa1917a7eb6" providerId="ADAL" clId="{D924D203-AE60-4417-B409-63121FECCA75}" dt="2023-11-06T14:11:47.593" v="1731" actId="478"/>
          <ac:picMkLst>
            <pc:docMk/>
            <pc:sldMk cId="3358093996" sldId="5686"/>
            <ac:picMk id="7" creationId="{1B3AA060-3E24-A2B1-AB6F-3CE91F9D14A7}"/>
          </ac:picMkLst>
        </pc:picChg>
        <pc:picChg chg="del">
          <ac:chgData name="Iezzi Patrizio" userId="2fe890e8-5eef-4b89-ab9c-7aa1917a7eb6" providerId="ADAL" clId="{D924D203-AE60-4417-B409-63121FECCA75}" dt="2023-11-06T14:11:48.027" v="1732" actId="478"/>
          <ac:picMkLst>
            <pc:docMk/>
            <pc:sldMk cId="3358093996" sldId="5686"/>
            <ac:picMk id="11" creationId="{BB2287F0-1FFC-5F53-A8DA-37A0B028FB07}"/>
          </ac:picMkLst>
        </pc:picChg>
        <pc:picChg chg="add mod">
          <ac:chgData name="Iezzi Patrizio" userId="2fe890e8-5eef-4b89-ab9c-7aa1917a7eb6" providerId="ADAL" clId="{D924D203-AE60-4417-B409-63121FECCA75}" dt="2023-11-06T14:20:12.218" v="2343" actId="14100"/>
          <ac:picMkLst>
            <pc:docMk/>
            <pc:sldMk cId="3358093996" sldId="5686"/>
            <ac:picMk id="2050" creationId="{9C69BE04-CEC0-6583-4FD0-AA7375F93B63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31:25.999" v="3129" actId="14100"/>
        <pc:sldMkLst>
          <pc:docMk/>
          <pc:sldMk cId="4200071384" sldId="5687"/>
        </pc:sldMkLst>
        <pc:spChg chg="mod">
          <ac:chgData name="Iezzi Patrizio" userId="2fe890e8-5eef-4b89-ab9c-7aa1917a7eb6" providerId="ADAL" clId="{D924D203-AE60-4417-B409-63121FECCA75}" dt="2023-11-06T14:23:23.072" v="2504"/>
          <ac:spMkLst>
            <pc:docMk/>
            <pc:sldMk cId="4200071384" sldId="5687"/>
            <ac:spMk id="4" creationId="{1EB4E9AE-7311-CDE0-95AB-2D160E321E33}"/>
          </ac:spMkLst>
        </pc:spChg>
        <pc:spChg chg="add mod">
          <ac:chgData name="Iezzi Patrizio" userId="2fe890e8-5eef-4b89-ab9c-7aa1917a7eb6" providerId="ADAL" clId="{D924D203-AE60-4417-B409-63121FECCA75}" dt="2023-11-06T14:23:26.617" v="2505" actId="478"/>
          <ac:spMkLst>
            <pc:docMk/>
            <pc:sldMk cId="4200071384" sldId="5687"/>
            <ac:spMk id="5" creationId="{9D13D83C-4AE8-6285-E8EA-AE88B8E1EE56}"/>
          </ac:spMkLst>
        </pc:spChg>
        <pc:spChg chg="mod">
          <ac:chgData name="Iezzi Patrizio" userId="2fe890e8-5eef-4b89-ab9c-7aa1917a7eb6" providerId="ADAL" clId="{D924D203-AE60-4417-B409-63121FECCA75}" dt="2023-11-06T14:28:57.782" v="2996" actId="14100"/>
          <ac:spMkLst>
            <pc:docMk/>
            <pc:sldMk cId="4200071384" sldId="5687"/>
            <ac:spMk id="6" creationId="{E8733F24-4E9B-8B05-669E-8C5BCE5702F6}"/>
          </ac:spMkLst>
        </pc:spChg>
        <pc:spChg chg="add mod">
          <ac:chgData name="Iezzi Patrizio" userId="2fe890e8-5eef-4b89-ab9c-7aa1917a7eb6" providerId="ADAL" clId="{D924D203-AE60-4417-B409-63121FECCA75}" dt="2023-11-06T14:31:25.999" v="3129" actId="14100"/>
          <ac:spMkLst>
            <pc:docMk/>
            <pc:sldMk cId="4200071384" sldId="5687"/>
            <ac:spMk id="9" creationId="{912C5881-F351-346C-DE23-CE280C175CB0}"/>
          </ac:spMkLst>
        </pc:spChg>
        <pc:spChg chg="del">
          <ac:chgData name="Iezzi Patrizio" userId="2fe890e8-5eef-4b89-ab9c-7aa1917a7eb6" providerId="ADAL" clId="{D924D203-AE60-4417-B409-63121FECCA75}" dt="2023-11-06T14:23:26.617" v="2505" actId="478"/>
          <ac:spMkLst>
            <pc:docMk/>
            <pc:sldMk cId="4200071384" sldId="5687"/>
            <ac:spMk id="13" creationId="{47340B65-3A84-FA50-E4DC-EDC340D9306B}"/>
          </ac:spMkLst>
        </pc:spChg>
        <pc:picChg chg="add mod">
          <ac:chgData name="Iezzi Patrizio" userId="2fe890e8-5eef-4b89-ab9c-7aa1917a7eb6" providerId="ADAL" clId="{D924D203-AE60-4417-B409-63121FECCA75}" dt="2023-11-06T14:29:50.948" v="3019" actId="1076"/>
          <ac:picMkLst>
            <pc:docMk/>
            <pc:sldMk cId="4200071384" sldId="5687"/>
            <ac:picMk id="8" creationId="{FE297AAE-0F94-1CDC-74BD-27349D7D412E}"/>
          </ac:picMkLst>
        </pc:picChg>
        <pc:picChg chg="del">
          <ac:chgData name="Iezzi Patrizio" userId="2fe890e8-5eef-4b89-ab9c-7aa1917a7eb6" providerId="ADAL" clId="{D924D203-AE60-4417-B409-63121FECCA75}" dt="2023-11-06T14:23:04.526" v="2503" actId="478"/>
          <ac:picMkLst>
            <pc:docMk/>
            <pc:sldMk cId="4200071384" sldId="5687"/>
            <ac:picMk id="2050" creationId="{9C69BE04-CEC0-6583-4FD0-AA7375F93B63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38:40.813" v="3408" actId="20577"/>
        <pc:sldMkLst>
          <pc:docMk/>
          <pc:sldMk cId="3957359827" sldId="5688"/>
        </pc:sldMkLst>
        <pc:spChg chg="mod">
          <ac:chgData name="Iezzi Patrizio" userId="2fe890e8-5eef-4b89-ab9c-7aa1917a7eb6" providerId="ADAL" clId="{D924D203-AE60-4417-B409-63121FECCA75}" dt="2023-11-06T14:31:54.483" v="3135" actId="20577"/>
          <ac:spMkLst>
            <pc:docMk/>
            <pc:sldMk cId="3957359827" sldId="5688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4:38:40.813" v="3408" actId="20577"/>
          <ac:spMkLst>
            <pc:docMk/>
            <pc:sldMk cId="3957359827" sldId="5688"/>
            <ac:spMk id="5" creationId="{9D13D83C-4AE8-6285-E8EA-AE88B8E1EE56}"/>
          </ac:spMkLst>
        </pc:spChg>
        <pc:spChg chg="mod">
          <ac:chgData name="Iezzi Patrizio" userId="2fe890e8-5eef-4b89-ab9c-7aa1917a7eb6" providerId="ADAL" clId="{D924D203-AE60-4417-B409-63121FECCA75}" dt="2023-11-06T14:32:50.871" v="3263" actId="20577"/>
          <ac:spMkLst>
            <pc:docMk/>
            <pc:sldMk cId="3957359827" sldId="5688"/>
            <ac:spMk id="6" creationId="{E8733F24-4E9B-8B05-669E-8C5BCE5702F6}"/>
          </ac:spMkLst>
        </pc:spChg>
        <pc:spChg chg="add del">
          <ac:chgData name="Iezzi Patrizio" userId="2fe890e8-5eef-4b89-ab9c-7aa1917a7eb6" providerId="ADAL" clId="{D924D203-AE60-4417-B409-63121FECCA75}" dt="2023-11-06T14:38:06.041" v="3394"/>
          <ac:spMkLst>
            <pc:docMk/>
            <pc:sldMk cId="3957359827" sldId="5688"/>
            <ac:spMk id="7" creationId="{47A5B8AE-6500-661C-B45C-D46345DCEBE7}"/>
          </ac:spMkLst>
        </pc:spChg>
        <pc:spChg chg="del mod">
          <ac:chgData name="Iezzi Patrizio" userId="2fe890e8-5eef-4b89-ab9c-7aa1917a7eb6" providerId="ADAL" clId="{D924D203-AE60-4417-B409-63121FECCA75}" dt="2023-11-06T14:32:57.668" v="3266" actId="478"/>
          <ac:spMkLst>
            <pc:docMk/>
            <pc:sldMk cId="3957359827" sldId="5688"/>
            <ac:spMk id="9" creationId="{912C5881-F351-346C-DE23-CE280C175CB0}"/>
          </ac:spMkLst>
        </pc:spChg>
        <pc:picChg chg="add mod">
          <ac:chgData name="Iezzi Patrizio" userId="2fe890e8-5eef-4b89-ab9c-7aa1917a7eb6" providerId="ADAL" clId="{D924D203-AE60-4417-B409-63121FECCA75}" dt="2023-11-06T14:33:42.003" v="3272" actId="571"/>
          <ac:picMkLst>
            <pc:docMk/>
            <pc:sldMk cId="3957359827" sldId="5688"/>
            <ac:picMk id="3" creationId="{8A8BC194-5325-1D87-86D2-1B239F86CC20}"/>
          </ac:picMkLst>
        </pc:picChg>
        <pc:picChg chg="del">
          <ac:chgData name="Iezzi Patrizio" userId="2fe890e8-5eef-4b89-ab9c-7aa1917a7eb6" providerId="ADAL" clId="{D924D203-AE60-4417-B409-63121FECCA75}" dt="2023-11-06T14:32:55.934" v="3264" actId="478"/>
          <ac:picMkLst>
            <pc:docMk/>
            <pc:sldMk cId="3957359827" sldId="5688"/>
            <ac:picMk id="8" creationId="{FE297AAE-0F94-1CDC-74BD-27349D7D412E}"/>
          </ac:picMkLst>
        </pc:picChg>
        <pc:picChg chg="add mod">
          <ac:chgData name="Iezzi Patrizio" userId="2fe890e8-5eef-4b89-ab9c-7aa1917a7eb6" providerId="ADAL" clId="{D924D203-AE60-4417-B409-63121FECCA75}" dt="2023-11-06T14:35:08.724" v="3352" actId="14100"/>
          <ac:picMkLst>
            <pc:docMk/>
            <pc:sldMk cId="3957359827" sldId="5688"/>
            <ac:picMk id="3074" creationId="{B18018A4-EB4D-A006-D77C-02142AA8657A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38:47.210" v="3415" actId="20577"/>
        <pc:sldMkLst>
          <pc:docMk/>
          <pc:sldMk cId="979253252" sldId="5689"/>
        </pc:sldMkLst>
        <pc:spChg chg="add del">
          <ac:chgData name="Iezzi Patrizio" userId="2fe890e8-5eef-4b89-ab9c-7aa1917a7eb6" providerId="ADAL" clId="{D924D203-AE60-4417-B409-63121FECCA75}" dt="2023-11-06T14:38:28.379" v="3399"/>
          <ac:spMkLst>
            <pc:docMk/>
            <pc:sldMk cId="979253252" sldId="5689"/>
            <ac:spMk id="3" creationId="{84E295E8-7764-8F5C-A6A6-27E66988B34E}"/>
          </ac:spMkLst>
        </pc:spChg>
        <pc:spChg chg="mod">
          <ac:chgData name="Iezzi Patrizio" userId="2fe890e8-5eef-4b89-ab9c-7aa1917a7eb6" providerId="ADAL" clId="{D924D203-AE60-4417-B409-63121FECCA75}" dt="2023-11-06T14:38:47.210" v="3415" actId="20577"/>
          <ac:spMkLst>
            <pc:docMk/>
            <pc:sldMk cId="979253252" sldId="5689"/>
            <ac:spMk id="5" creationId="{9D13D83C-4AE8-6285-E8EA-AE88B8E1EE56}"/>
          </ac:spMkLst>
        </pc:spChg>
        <pc:picChg chg="del">
          <ac:chgData name="Iezzi Patrizio" userId="2fe890e8-5eef-4b89-ab9c-7aa1917a7eb6" providerId="ADAL" clId="{D924D203-AE60-4417-B409-63121FECCA75}" dt="2023-11-06T14:34:26.603" v="3338" actId="478"/>
          <ac:picMkLst>
            <pc:docMk/>
            <pc:sldMk cId="979253252" sldId="5689"/>
            <ac:picMk id="3074" creationId="{B18018A4-EB4D-A006-D77C-02142AA8657A}"/>
          </ac:picMkLst>
        </pc:picChg>
        <pc:picChg chg="add mod">
          <ac:chgData name="Iezzi Patrizio" userId="2fe890e8-5eef-4b89-ab9c-7aa1917a7eb6" providerId="ADAL" clId="{D924D203-AE60-4417-B409-63121FECCA75}" dt="2023-11-06T14:35:27.788" v="3355" actId="1076"/>
          <ac:picMkLst>
            <pc:docMk/>
            <pc:sldMk cId="979253252" sldId="5689"/>
            <ac:picMk id="4098" creationId="{1B079EF9-DB40-E46E-78A1-8E6FE1DD6D9D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43:47.399" v="3424" actId="14826"/>
        <pc:sldMkLst>
          <pc:docMk/>
          <pc:sldMk cId="2322003799" sldId="5690"/>
        </pc:sldMkLst>
        <pc:spChg chg="add del">
          <ac:chgData name="Iezzi Patrizio" userId="2fe890e8-5eef-4b89-ab9c-7aa1917a7eb6" providerId="ADAL" clId="{D924D203-AE60-4417-B409-63121FECCA75}" dt="2023-11-06T14:43:15.198" v="3421"/>
          <ac:spMkLst>
            <pc:docMk/>
            <pc:sldMk cId="2322003799" sldId="5690"/>
            <ac:spMk id="3" creationId="{A1C53ADE-1C8C-DD3B-EEE1-8816E13B6BC1}"/>
          </ac:spMkLst>
        </pc:spChg>
        <pc:spChg chg="mod">
          <ac:chgData name="Iezzi Patrizio" userId="2fe890e8-5eef-4b89-ab9c-7aa1917a7eb6" providerId="ADAL" clId="{D924D203-AE60-4417-B409-63121FECCA75}" dt="2023-11-06T14:43:15.203" v="3423"/>
          <ac:spMkLst>
            <pc:docMk/>
            <pc:sldMk cId="2322003799" sldId="5690"/>
            <ac:spMk id="5" creationId="{9D13D83C-4AE8-6285-E8EA-AE88B8E1EE56}"/>
          </ac:spMkLst>
        </pc:spChg>
        <pc:picChg chg="mod">
          <ac:chgData name="Iezzi Patrizio" userId="2fe890e8-5eef-4b89-ab9c-7aa1917a7eb6" providerId="ADAL" clId="{D924D203-AE60-4417-B409-63121FECCA75}" dt="2023-11-06T14:43:47.399" v="3424" actId="14826"/>
          <ac:picMkLst>
            <pc:docMk/>
            <pc:sldMk cId="2322003799" sldId="5690"/>
            <ac:picMk id="4098" creationId="{1B079EF9-DB40-E46E-78A1-8E6FE1DD6D9D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44:15.499" v="3436"/>
        <pc:sldMkLst>
          <pc:docMk/>
          <pc:sldMk cId="2583889441" sldId="5691"/>
        </pc:sldMkLst>
        <pc:spChg chg="add del">
          <ac:chgData name="Iezzi Patrizio" userId="2fe890e8-5eef-4b89-ab9c-7aa1917a7eb6" providerId="ADAL" clId="{D924D203-AE60-4417-B409-63121FECCA75}" dt="2023-11-06T14:44:15.482" v="3434"/>
          <ac:spMkLst>
            <pc:docMk/>
            <pc:sldMk cId="2583889441" sldId="5691"/>
            <ac:spMk id="3" creationId="{98B33E36-240A-7F97-C072-7D195E4FE420}"/>
          </ac:spMkLst>
        </pc:spChg>
        <pc:spChg chg="mod">
          <ac:chgData name="Iezzi Patrizio" userId="2fe890e8-5eef-4b89-ab9c-7aa1917a7eb6" providerId="ADAL" clId="{D924D203-AE60-4417-B409-63121FECCA75}" dt="2023-11-06T14:44:15.499" v="3436"/>
          <ac:spMkLst>
            <pc:docMk/>
            <pc:sldMk cId="2583889441" sldId="5691"/>
            <ac:spMk id="5" creationId="{9D13D83C-4AE8-6285-E8EA-AE88B8E1EE56}"/>
          </ac:spMkLst>
        </pc:spChg>
        <pc:picChg chg="mod">
          <ac:chgData name="Iezzi Patrizio" userId="2fe890e8-5eef-4b89-ab9c-7aa1917a7eb6" providerId="ADAL" clId="{D924D203-AE60-4417-B409-63121FECCA75}" dt="2023-11-06T14:37:17.594" v="3384" actId="14826"/>
          <ac:picMkLst>
            <pc:docMk/>
            <pc:sldMk cId="2583889441" sldId="5691"/>
            <ac:picMk id="4098" creationId="{1B079EF9-DB40-E46E-78A1-8E6FE1DD6D9D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4:47:33.337" v="3848" actId="20577"/>
        <pc:sldMkLst>
          <pc:docMk/>
          <pc:sldMk cId="1818727202" sldId="5692"/>
        </pc:sldMkLst>
        <pc:spChg chg="add mod">
          <ac:chgData name="Iezzi Patrizio" userId="2fe890e8-5eef-4b89-ab9c-7aa1917a7eb6" providerId="ADAL" clId="{D924D203-AE60-4417-B409-63121FECCA75}" dt="2023-11-06T14:47:33.337" v="3848" actId="20577"/>
          <ac:spMkLst>
            <pc:docMk/>
            <pc:sldMk cId="1818727202" sldId="5692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4:45:24.786" v="3453" actId="20577"/>
          <ac:spMkLst>
            <pc:docMk/>
            <pc:sldMk cId="1818727202" sldId="5692"/>
            <ac:spMk id="5" creationId="{9D13D83C-4AE8-6285-E8EA-AE88B8E1EE56}"/>
          </ac:spMkLst>
        </pc:spChg>
        <pc:spChg chg="del">
          <ac:chgData name="Iezzi Patrizio" userId="2fe890e8-5eef-4b89-ab9c-7aa1917a7eb6" providerId="ADAL" clId="{D924D203-AE60-4417-B409-63121FECCA75}" dt="2023-11-06T14:45:07.091" v="3440" actId="478"/>
          <ac:spMkLst>
            <pc:docMk/>
            <pc:sldMk cId="1818727202" sldId="5692"/>
            <ac:spMk id="6" creationId="{E8733F24-4E9B-8B05-669E-8C5BCE5702F6}"/>
          </ac:spMkLst>
        </pc:spChg>
        <pc:picChg chg="del">
          <ac:chgData name="Iezzi Patrizio" userId="2fe890e8-5eef-4b89-ab9c-7aa1917a7eb6" providerId="ADAL" clId="{D924D203-AE60-4417-B409-63121FECCA75}" dt="2023-11-06T14:44:59.918" v="3438" actId="478"/>
          <ac:picMkLst>
            <pc:docMk/>
            <pc:sldMk cId="1818727202" sldId="5692"/>
            <ac:picMk id="4098" creationId="{1B079EF9-DB40-E46E-78A1-8E6FE1DD6D9D}"/>
          </ac:picMkLst>
        </pc:picChg>
      </pc:sldChg>
      <pc:sldChg chg="addSp modSp add mod">
        <pc:chgData name="Iezzi Patrizio" userId="2fe890e8-5eef-4b89-ab9c-7aa1917a7eb6" providerId="ADAL" clId="{D924D203-AE60-4417-B409-63121FECCA75}" dt="2023-11-06T14:51:56.027" v="4321" actId="20577"/>
        <pc:sldMkLst>
          <pc:docMk/>
          <pc:sldMk cId="258532353" sldId="5693"/>
        </pc:sldMkLst>
        <pc:spChg chg="mod">
          <ac:chgData name="Iezzi Patrizio" userId="2fe890e8-5eef-4b89-ab9c-7aa1917a7eb6" providerId="ADAL" clId="{D924D203-AE60-4417-B409-63121FECCA75}" dt="2023-11-06T14:49:30.556" v="4085" actId="20577"/>
          <ac:spMkLst>
            <pc:docMk/>
            <pc:sldMk cId="258532353" sldId="5693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4:48:04.005" v="3866" actId="20577"/>
          <ac:spMkLst>
            <pc:docMk/>
            <pc:sldMk cId="258532353" sldId="5693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4:48:08.887" v="3877" actId="20577"/>
          <ac:spMkLst>
            <pc:docMk/>
            <pc:sldMk cId="258532353" sldId="5693"/>
            <ac:spMk id="5" creationId="{9D13D83C-4AE8-6285-E8EA-AE88B8E1EE56}"/>
          </ac:spMkLst>
        </pc:spChg>
        <pc:spChg chg="add mod">
          <ac:chgData name="Iezzi Patrizio" userId="2fe890e8-5eef-4b89-ab9c-7aa1917a7eb6" providerId="ADAL" clId="{D924D203-AE60-4417-B409-63121FECCA75}" dt="2023-11-06T14:51:56.027" v="4321" actId="20577"/>
          <ac:spMkLst>
            <pc:docMk/>
            <pc:sldMk cId="258532353" sldId="5693"/>
            <ac:spMk id="8" creationId="{562310DE-919F-B5FE-CBE1-2F4B2E649C08}"/>
          </ac:spMkLst>
        </pc:spChg>
        <pc:picChg chg="add mod">
          <ac:chgData name="Iezzi Patrizio" userId="2fe890e8-5eef-4b89-ab9c-7aa1917a7eb6" providerId="ADAL" clId="{D924D203-AE60-4417-B409-63121FECCA75}" dt="2023-11-06T14:50:16.867" v="4087" actId="1076"/>
          <ac:picMkLst>
            <pc:docMk/>
            <pc:sldMk cId="258532353" sldId="5693"/>
            <ac:picMk id="7" creationId="{A27901D0-845F-A776-21CA-C8A8591F4984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03:49.344" v="4883" actId="20577"/>
        <pc:sldMkLst>
          <pc:docMk/>
          <pc:sldMk cId="1936219968" sldId="5694"/>
        </pc:sldMkLst>
        <pc:spChg chg="mod">
          <ac:chgData name="Iezzi Patrizio" userId="2fe890e8-5eef-4b89-ab9c-7aa1917a7eb6" providerId="ADAL" clId="{D924D203-AE60-4417-B409-63121FECCA75}" dt="2023-11-06T14:55:33.698" v="4548" actId="20577"/>
          <ac:spMkLst>
            <pc:docMk/>
            <pc:sldMk cId="1936219968" sldId="5694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4:52:28.076" v="4325"/>
          <ac:spMkLst>
            <pc:docMk/>
            <pc:sldMk cId="1936219968" sldId="5694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5:03:49.344" v="4883" actId="20577"/>
          <ac:spMkLst>
            <pc:docMk/>
            <pc:sldMk cId="1936219968" sldId="5694"/>
            <ac:spMk id="5" creationId="{9D13D83C-4AE8-6285-E8EA-AE88B8E1EE56}"/>
          </ac:spMkLst>
        </pc:spChg>
        <pc:spChg chg="add del mod">
          <ac:chgData name="Iezzi Patrizio" userId="2fe890e8-5eef-4b89-ab9c-7aa1917a7eb6" providerId="ADAL" clId="{D924D203-AE60-4417-B409-63121FECCA75}" dt="2023-11-06T14:56:30.618" v="4558"/>
          <ac:spMkLst>
            <pc:docMk/>
            <pc:sldMk cId="1936219968" sldId="5694"/>
            <ac:spMk id="6" creationId="{AEEE2716-B1FB-DA7A-B71F-B8CD49002ABA}"/>
          </ac:spMkLst>
        </pc:spChg>
        <pc:spChg chg="del">
          <ac:chgData name="Iezzi Patrizio" userId="2fe890e8-5eef-4b89-ab9c-7aa1917a7eb6" providerId="ADAL" clId="{D924D203-AE60-4417-B409-63121FECCA75}" dt="2023-11-06T14:52:49.161" v="4330" actId="478"/>
          <ac:spMkLst>
            <pc:docMk/>
            <pc:sldMk cId="1936219968" sldId="5694"/>
            <ac:spMk id="8" creationId="{562310DE-919F-B5FE-CBE1-2F4B2E649C08}"/>
          </ac:spMkLst>
        </pc:spChg>
        <pc:spChg chg="add mod">
          <ac:chgData name="Iezzi Patrizio" userId="2fe890e8-5eef-4b89-ab9c-7aa1917a7eb6" providerId="ADAL" clId="{D924D203-AE60-4417-B409-63121FECCA75}" dt="2023-11-06T14:57:52.235" v="4638" actId="1076"/>
          <ac:spMkLst>
            <pc:docMk/>
            <pc:sldMk cId="1936219968" sldId="5694"/>
            <ac:spMk id="9" creationId="{5182C287-F413-8C05-3D1E-19576FADA95F}"/>
          </ac:spMkLst>
        </pc:spChg>
        <pc:picChg chg="del">
          <ac:chgData name="Iezzi Patrizio" userId="2fe890e8-5eef-4b89-ab9c-7aa1917a7eb6" providerId="ADAL" clId="{D924D203-AE60-4417-B409-63121FECCA75}" dt="2023-11-06T14:52:47.465" v="4329" actId="478"/>
          <ac:picMkLst>
            <pc:docMk/>
            <pc:sldMk cId="1936219968" sldId="5694"/>
            <ac:picMk id="7" creationId="{A27901D0-845F-A776-21CA-C8A8591F4984}"/>
          </ac:picMkLst>
        </pc:picChg>
        <pc:picChg chg="add del mod">
          <ac:chgData name="Iezzi Patrizio" userId="2fe890e8-5eef-4b89-ab9c-7aa1917a7eb6" providerId="ADAL" clId="{D924D203-AE60-4417-B409-63121FECCA75}" dt="2023-11-06T14:58:44.456" v="4645"/>
          <ac:picMkLst>
            <pc:docMk/>
            <pc:sldMk cId="1936219968" sldId="5694"/>
            <ac:picMk id="10" creationId="{07289E3E-D4BC-542E-6292-28306CA7BD91}"/>
          </ac:picMkLst>
        </pc:picChg>
        <pc:picChg chg="add mod">
          <ac:chgData name="Iezzi Patrizio" userId="2fe890e8-5eef-4b89-ab9c-7aa1917a7eb6" providerId="ADAL" clId="{D924D203-AE60-4417-B409-63121FECCA75}" dt="2023-11-06T14:53:36.846" v="4419" actId="1076"/>
          <ac:picMkLst>
            <pc:docMk/>
            <pc:sldMk cId="1936219968" sldId="5694"/>
            <ac:picMk id="7170" creationId="{E5F47D11-CD9D-A122-58FB-B8AF2D399026}"/>
          </ac:picMkLst>
        </pc:picChg>
        <pc:picChg chg="add mod">
          <ac:chgData name="Iezzi Patrizio" userId="2fe890e8-5eef-4b89-ab9c-7aa1917a7eb6" providerId="ADAL" clId="{D924D203-AE60-4417-B409-63121FECCA75}" dt="2023-11-06T14:58:13.647" v="4641" actId="14826"/>
          <ac:picMkLst>
            <pc:docMk/>
            <pc:sldMk cId="1936219968" sldId="5694"/>
            <ac:picMk id="7172" creationId="{D633170D-D159-4442-EAE6-0718718F34AB}"/>
          </ac:picMkLst>
        </pc:picChg>
        <pc:picChg chg="add del">
          <ac:chgData name="Iezzi Patrizio" userId="2fe890e8-5eef-4b89-ab9c-7aa1917a7eb6" providerId="ADAL" clId="{D924D203-AE60-4417-B409-63121FECCA75}" dt="2023-11-06T14:58:11.534" v="4640"/>
          <ac:picMkLst>
            <pc:docMk/>
            <pc:sldMk cId="1936219968" sldId="5694"/>
            <ac:picMk id="7174" creationId="{F7BD0246-CED3-EFAC-44BD-A86461A4039F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05:57.143" v="4946" actId="1076"/>
        <pc:sldMkLst>
          <pc:docMk/>
          <pc:sldMk cId="3339305576" sldId="5695"/>
        </pc:sldMkLst>
        <pc:spChg chg="mod">
          <ac:chgData name="Iezzi Patrizio" userId="2fe890e8-5eef-4b89-ab9c-7aa1917a7eb6" providerId="ADAL" clId="{D924D203-AE60-4417-B409-63121FECCA75}" dt="2023-11-06T15:03:35.124" v="4862" actId="14100"/>
          <ac:spMkLst>
            <pc:docMk/>
            <pc:sldMk cId="3339305576" sldId="5695"/>
            <ac:spMk id="3" creationId="{D7F3D01F-1696-7455-16B3-FD179D973596}"/>
          </ac:spMkLst>
        </pc:spChg>
        <pc:spChg chg="add mod">
          <ac:chgData name="Iezzi Patrizio" userId="2fe890e8-5eef-4b89-ab9c-7aa1917a7eb6" providerId="ADAL" clId="{D924D203-AE60-4417-B409-63121FECCA75}" dt="2023-11-06T15:05:57.143" v="4946" actId="1076"/>
          <ac:spMkLst>
            <pc:docMk/>
            <pc:sldMk cId="3339305576" sldId="5695"/>
            <ac:spMk id="6" creationId="{1EC3FB94-AADF-21FC-28C2-AFF79D699162}"/>
          </ac:spMkLst>
        </pc:spChg>
        <pc:spChg chg="del">
          <ac:chgData name="Iezzi Patrizio" userId="2fe890e8-5eef-4b89-ab9c-7aa1917a7eb6" providerId="ADAL" clId="{D924D203-AE60-4417-B409-63121FECCA75}" dt="2023-11-06T15:04:06.693" v="4885" actId="478"/>
          <ac:spMkLst>
            <pc:docMk/>
            <pc:sldMk cId="3339305576" sldId="5695"/>
            <ac:spMk id="9" creationId="{5182C287-F413-8C05-3D1E-19576FADA95F}"/>
          </ac:spMkLst>
        </pc:spChg>
        <pc:picChg chg="del">
          <ac:chgData name="Iezzi Patrizio" userId="2fe890e8-5eef-4b89-ab9c-7aa1917a7eb6" providerId="ADAL" clId="{D924D203-AE60-4417-B409-63121FECCA75}" dt="2023-11-06T15:03:30.443" v="4861" actId="478"/>
          <ac:picMkLst>
            <pc:docMk/>
            <pc:sldMk cId="3339305576" sldId="5695"/>
            <ac:picMk id="7170" creationId="{E5F47D11-CD9D-A122-58FB-B8AF2D399026}"/>
          </ac:picMkLst>
        </pc:picChg>
        <pc:picChg chg="del">
          <ac:chgData name="Iezzi Patrizio" userId="2fe890e8-5eef-4b89-ab9c-7aa1917a7eb6" providerId="ADAL" clId="{D924D203-AE60-4417-B409-63121FECCA75}" dt="2023-11-06T15:04:04.209" v="4884" actId="478"/>
          <ac:picMkLst>
            <pc:docMk/>
            <pc:sldMk cId="3339305576" sldId="5695"/>
            <ac:picMk id="7172" creationId="{D633170D-D159-4442-EAE6-0718718F34AB}"/>
          </ac:picMkLst>
        </pc:picChg>
        <pc:picChg chg="add del mod">
          <ac:chgData name="Iezzi Patrizio" userId="2fe890e8-5eef-4b89-ab9c-7aa1917a7eb6" providerId="ADAL" clId="{D924D203-AE60-4417-B409-63121FECCA75}" dt="2023-11-06T15:04:36.475" v="4897" actId="478"/>
          <ac:picMkLst>
            <pc:docMk/>
            <pc:sldMk cId="3339305576" sldId="5695"/>
            <ac:picMk id="8194" creationId="{CBFD6A0D-7C8D-AB6A-7E6E-AFC2438F3DBD}"/>
          </ac:picMkLst>
        </pc:picChg>
        <pc:picChg chg="add del">
          <ac:chgData name="Iezzi Patrizio" userId="2fe890e8-5eef-4b89-ab9c-7aa1917a7eb6" providerId="ADAL" clId="{D924D203-AE60-4417-B409-63121FECCA75}" dt="2023-11-06T15:04:35.144" v="4896"/>
          <ac:picMkLst>
            <pc:docMk/>
            <pc:sldMk cId="3339305576" sldId="5695"/>
            <ac:picMk id="8196" creationId="{6DD6A6F6-9E8F-BF21-27BD-4BFAB710E6A0}"/>
          </ac:picMkLst>
        </pc:picChg>
        <pc:picChg chg="add mod">
          <ac:chgData name="Iezzi Patrizio" userId="2fe890e8-5eef-4b89-ab9c-7aa1917a7eb6" providerId="ADAL" clId="{D924D203-AE60-4417-B409-63121FECCA75}" dt="2023-11-06T15:04:48.936" v="4902" actId="1076"/>
          <ac:picMkLst>
            <pc:docMk/>
            <pc:sldMk cId="3339305576" sldId="5695"/>
            <ac:picMk id="8198" creationId="{59C9AF34-BBD5-1B20-A01B-D9866424BFD4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09:08.625" v="5073" actId="20577"/>
        <pc:sldMkLst>
          <pc:docMk/>
          <pc:sldMk cId="860619260" sldId="5696"/>
        </pc:sldMkLst>
        <pc:spChg chg="add del mod">
          <ac:chgData name="Iezzi Patrizio" userId="2fe890e8-5eef-4b89-ab9c-7aa1917a7eb6" providerId="ADAL" clId="{D924D203-AE60-4417-B409-63121FECCA75}" dt="2023-11-06T15:09:08.625" v="5073" actId="20577"/>
          <ac:spMkLst>
            <pc:docMk/>
            <pc:sldMk cId="860619260" sldId="5696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5:07:08.713" v="4961" actId="20577"/>
          <ac:spMkLst>
            <pc:docMk/>
            <pc:sldMk cId="860619260" sldId="5696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5:07:31.415" v="4974" actId="20577"/>
          <ac:spMkLst>
            <pc:docMk/>
            <pc:sldMk cId="860619260" sldId="5696"/>
            <ac:spMk id="5" creationId="{9D13D83C-4AE8-6285-E8EA-AE88B8E1EE56}"/>
          </ac:spMkLst>
        </pc:spChg>
        <pc:spChg chg="add del mod">
          <ac:chgData name="Iezzi Patrizio" userId="2fe890e8-5eef-4b89-ab9c-7aa1917a7eb6" providerId="ADAL" clId="{D924D203-AE60-4417-B409-63121FECCA75}" dt="2023-11-06T15:08:15.598" v="4983" actId="478"/>
          <ac:spMkLst>
            <pc:docMk/>
            <pc:sldMk cId="860619260" sldId="5696"/>
            <ac:spMk id="6" creationId="{1EC3FB94-AADF-21FC-28C2-AFF79D699162}"/>
          </ac:spMkLst>
        </pc:spChg>
        <pc:picChg chg="add del">
          <ac:chgData name="Iezzi Patrizio" userId="2fe890e8-5eef-4b89-ab9c-7aa1917a7eb6" providerId="ADAL" clId="{D924D203-AE60-4417-B409-63121FECCA75}" dt="2023-11-06T15:08:12.116" v="4981" actId="478"/>
          <ac:picMkLst>
            <pc:docMk/>
            <pc:sldMk cId="860619260" sldId="5696"/>
            <ac:picMk id="8198" creationId="{59C9AF34-BBD5-1B20-A01B-D9866424BFD4}"/>
          </ac:picMkLst>
        </pc:picChg>
        <pc:picChg chg="add mod">
          <ac:chgData name="Iezzi Patrizio" userId="2fe890e8-5eef-4b89-ab9c-7aa1917a7eb6" providerId="ADAL" clId="{D924D203-AE60-4417-B409-63121FECCA75}" dt="2023-11-06T15:08:48.615" v="5042" actId="1076"/>
          <ac:picMkLst>
            <pc:docMk/>
            <pc:sldMk cId="860619260" sldId="5696"/>
            <ac:picMk id="9218" creationId="{38F54C15-EC66-CB43-7FD4-CE5AC1663774}"/>
          </ac:picMkLst>
        </pc:picChg>
      </pc:sldChg>
      <pc:sldChg chg="modSp add mod">
        <pc:chgData name="Iezzi Patrizio" userId="2fe890e8-5eef-4b89-ab9c-7aa1917a7eb6" providerId="ADAL" clId="{D924D203-AE60-4417-B409-63121FECCA75}" dt="2023-11-06T15:10:34.260" v="5159" actId="20577"/>
        <pc:sldMkLst>
          <pc:docMk/>
          <pc:sldMk cId="2305566594" sldId="5697"/>
        </pc:sldMkLst>
        <pc:spChg chg="mod">
          <ac:chgData name="Iezzi Patrizio" userId="2fe890e8-5eef-4b89-ab9c-7aa1917a7eb6" providerId="ADAL" clId="{D924D203-AE60-4417-B409-63121FECCA75}" dt="2023-11-06T15:10:34.260" v="5159" actId="20577"/>
          <ac:spMkLst>
            <pc:docMk/>
            <pc:sldMk cId="2305566594" sldId="5697"/>
            <ac:spMk id="3" creationId="{D7F3D01F-1696-7455-16B3-FD179D973596}"/>
          </ac:spMkLst>
        </pc:spChg>
        <pc:picChg chg="mod">
          <ac:chgData name="Iezzi Patrizio" userId="2fe890e8-5eef-4b89-ab9c-7aa1917a7eb6" providerId="ADAL" clId="{D924D203-AE60-4417-B409-63121FECCA75}" dt="2023-11-06T15:10:02.449" v="5084" actId="1076"/>
          <ac:picMkLst>
            <pc:docMk/>
            <pc:sldMk cId="2305566594" sldId="5697"/>
            <ac:picMk id="9218" creationId="{38F54C15-EC66-CB43-7FD4-CE5AC1663774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14:40.972" v="5413"/>
        <pc:sldMkLst>
          <pc:docMk/>
          <pc:sldMk cId="296674808" sldId="5698"/>
        </pc:sldMkLst>
        <pc:spChg chg="mod">
          <ac:chgData name="Iezzi Patrizio" userId="2fe890e8-5eef-4b89-ab9c-7aa1917a7eb6" providerId="ADAL" clId="{D924D203-AE60-4417-B409-63121FECCA75}" dt="2023-11-06T15:13:19.772" v="5401" actId="20577"/>
          <ac:spMkLst>
            <pc:docMk/>
            <pc:sldMk cId="296674808" sldId="5698"/>
            <ac:spMk id="3" creationId="{D7F3D01F-1696-7455-16B3-FD179D973596}"/>
          </ac:spMkLst>
        </pc:spChg>
        <pc:picChg chg="add del mod">
          <ac:chgData name="Iezzi Patrizio" userId="2fe890e8-5eef-4b89-ab9c-7aa1917a7eb6" providerId="ADAL" clId="{D924D203-AE60-4417-B409-63121FECCA75}" dt="2023-11-06T15:14:39.422" v="5410" actId="1076"/>
          <ac:picMkLst>
            <pc:docMk/>
            <pc:sldMk cId="296674808" sldId="5698"/>
            <ac:picMk id="9218" creationId="{38F54C15-EC66-CB43-7FD4-CE5AC1663774}"/>
          </ac:picMkLst>
        </pc:picChg>
        <pc:picChg chg="add del">
          <ac:chgData name="Iezzi Patrizio" userId="2fe890e8-5eef-4b89-ab9c-7aa1917a7eb6" providerId="ADAL" clId="{D924D203-AE60-4417-B409-63121FECCA75}" dt="2023-11-06T15:11:10.167" v="5163"/>
          <ac:picMkLst>
            <pc:docMk/>
            <pc:sldMk cId="296674808" sldId="5698"/>
            <ac:picMk id="10242" creationId="{C2E672C7-6164-DBC5-0543-6F6C423E0DFD}"/>
          </ac:picMkLst>
        </pc:picChg>
        <pc:picChg chg="add del mod">
          <ac:chgData name="Iezzi Patrizio" userId="2fe890e8-5eef-4b89-ab9c-7aa1917a7eb6" providerId="ADAL" clId="{D924D203-AE60-4417-B409-63121FECCA75}" dt="2023-11-06T15:14:40.972" v="5413"/>
          <ac:picMkLst>
            <pc:docMk/>
            <pc:sldMk cId="296674808" sldId="5698"/>
            <ac:picMk id="10244" creationId="{8482BBAF-3F7B-C3BC-3C80-997E7A9EDA56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16:25.858" v="5591" actId="1076"/>
        <pc:sldMkLst>
          <pc:docMk/>
          <pc:sldMk cId="3501540894" sldId="5699"/>
        </pc:sldMkLst>
        <pc:spChg chg="mod">
          <ac:chgData name="Iezzi Patrizio" userId="2fe890e8-5eef-4b89-ab9c-7aa1917a7eb6" providerId="ADAL" clId="{D924D203-AE60-4417-B409-63121FECCA75}" dt="2023-11-06T15:16:18.035" v="5589" actId="20577"/>
          <ac:spMkLst>
            <pc:docMk/>
            <pc:sldMk cId="3501540894" sldId="5699"/>
            <ac:spMk id="3" creationId="{D7F3D01F-1696-7455-16B3-FD179D973596}"/>
          </ac:spMkLst>
        </pc:spChg>
        <pc:picChg chg="del">
          <ac:chgData name="Iezzi Patrizio" userId="2fe890e8-5eef-4b89-ab9c-7aa1917a7eb6" providerId="ADAL" clId="{D924D203-AE60-4417-B409-63121FECCA75}" dt="2023-11-06T15:14:47.521" v="5415" actId="478"/>
          <ac:picMkLst>
            <pc:docMk/>
            <pc:sldMk cId="3501540894" sldId="5699"/>
            <ac:picMk id="9218" creationId="{38F54C15-EC66-CB43-7FD4-CE5AC1663774}"/>
          </ac:picMkLst>
        </pc:picChg>
        <pc:picChg chg="add mod">
          <ac:chgData name="Iezzi Patrizio" userId="2fe890e8-5eef-4b89-ab9c-7aa1917a7eb6" providerId="ADAL" clId="{D924D203-AE60-4417-B409-63121FECCA75}" dt="2023-11-06T15:16:25.858" v="5591" actId="1076"/>
          <ac:picMkLst>
            <pc:docMk/>
            <pc:sldMk cId="3501540894" sldId="5699"/>
            <ac:picMk id="11266" creationId="{A52E4616-6DF1-6D4A-1F17-7BE5BA733B4D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22:43.700" v="5865" actId="1076"/>
        <pc:sldMkLst>
          <pc:docMk/>
          <pc:sldMk cId="33475242" sldId="5700"/>
        </pc:sldMkLst>
        <pc:spChg chg="mod">
          <ac:chgData name="Iezzi Patrizio" userId="2fe890e8-5eef-4b89-ab9c-7aa1917a7eb6" providerId="ADAL" clId="{D924D203-AE60-4417-B409-63121FECCA75}" dt="2023-11-06T15:18:52.113" v="5711" actId="2711"/>
          <ac:spMkLst>
            <pc:docMk/>
            <pc:sldMk cId="33475242" sldId="5700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5:16:51.800" v="5595"/>
          <ac:spMkLst>
            <pc:docMk/>
            <pc:sldMk cId="33475242" sldId="5700"/>
            <ac:spMk id="4" creationId="{1EB4E9AE-7311-CDE0-95AB-2D160E321E33}"/>
          </ac:spMkLst>
        </pc:spChg>
        <pc:spChg chg="del">
          <ac:chgData name="Iezzi Patrizio" userId="2fe890e8-5eef-4b89-ab9c-7aa1917a7eb6" providerId="ADAL" clId="{D924D203-AE60-4417-B409-63121FECCA75}" dt="2023-11-06T15:16:55.325" v="5596" actId="478"/>
          <ac:spMkLst>
            <pc:docMk/>
            <pc:sldMk cId="33475242" sldId="5700"/>
            <ac:spMk id="5" creationId="{9D13D83C-4AE8-6285-E8EA-AE88B8E1EE56}"/>
          </ac:spMkLst>
        </pc:spChg>
        <pc:spChg chg="add mod">
          <ac:chgData name="Iezzi Patrizio" userId="2fe890e8-5eef-4b89-ab9c-7aa1917a7eb6" providerId="ADAL" clId="{D924D203-AE60-4417-B409-63121FECCA75}" dt="2023-11-06T15:19:19.129" v="5719" actId="20577"/>
          <ac:spMkLst>
            <pc:docMk/>
            <pc:sldMk cId="33475242" sldId="5700"/>
            <ac:spMk id="7" creationId="{385DAED6-4587-DAAF-BE7E-A1CF367C5684}"/>
          </ac:spMkLst>
        </pc:spChg>
        <pc:spChg chg="add mod">
          <ac:chgData name="Iezzi Patrizio" userId="2fe890e8-5eef-4b89-ab9c-7aa1917a7eb6" providerId="ADAL" clId="{D924D203-AE60-4417-B409-63121FECCA75}" dt="2023-11-06T15:22:07.499" v="5840" actId="6549"/>
          <ac:spMkLst>
            <pc:docMk/>
            <pc:sldMk cId="33475242" sldId="5700"/>
            <ac:spMk id="8" creationId="{CA1C610D-9058-5806-705C-A7E1BEB66E01}"/>
          </ac:spMkLst>
        </pc:spChg>
        <pc:spChg chg="add mod">
          <ac:chgData name="Iezzi Patrizio" userId="2fe890e8-5eef-4b89-ab9c-7aa1917a7eb6" providerId="ADAL" clId="{D924D203-AE60-4417-B409-63121FECCA75}" dt="2023-11-06T15:22:43.700" v="5865" actId="1076"/>
          <ac:spMkLst>
            <pc:docMk/>
            <pc:sldMk cId="33475242" sldId="5700"/>
            <ac:spMk id="9" creationId="{45232257-D174-59A9-210E-135E8D9E1310}"/>
          </ac:spMkLst>
        </pc:spChg>
        <pc:picChg chg="del">
          <ac:chgData name="Iezzi Patrizio" userId="2fe890e8-5eef-4b89-ab9c-7aa1917a7eb6" providerId="ADAL" clId="{D924D203-AE60-4417-B409-63121FECCA75}" dt="2023-11-06T15:18:36.255" v="5709" actId="478"/>
          <ac:picMkLst>
            <pc:docMk/>
            <pc:sldMk cId="33475242" sldId="5700"/>
            <ac:picMk id="11266" creationId="{A52E4616-6DF1-6D4A-1F17-7BE5BA733B4D}"/>
          </ac:picMkLst>
        </pc:picChg>
        <pc:picChg chg="add mod">
          <ac:chgData name="Iezzi Patrizio" userId="2fe890e8-5eef-4b89-ab9c-7aa1917a7eb6" providerId="ADAL" clId="{D924D203-AE60-4417-B409-63121FECCA75}" dt="2023-11-06T15:20:11.763" v="5724" actId="1076"/>
          <ac:picMkLst>
            <pc:docMk/>
            <pc:sldMk cId="33475242" sldId="5700"/>
            <ac:picMk id="12290" creationId="{11277387-826A-3668-66DD-1268FFBB7890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25:49.270" v="5917" actId="1076"/>
        <pc:sldMkLst>
          <pc:docMk/>
          <pc:sldMk cId="789453497" sldId="5701"/>
        </pc:sldMkLst>
        <pc:spChg chg="del">
          <ac:chgData name="Iezzi Patrizio" userId="2fe890e8-5eef-4b89-ab9c-7aa1917a7eb6" providerId="ADAL" clId="{D924D203-AE60-4417-B409-63121FECCA75}" dt="2023-11-06T15:24:05.036" v="5873" actId="478"/>
          <ac:spMkLst>
            <pc:docMk/>
            <pc:sldMk cId="789453497" sldId="5701"/>
            <ac:spMk id="3" creationId="{D7F3D01F-1696-7455-16B3-FD179D973596}"/>
          </ac:spMkLst>
        </pc:spChg>
        <pc:spChg chg="mod">
          <ac:chgData name="Iezzi Patrizio" userId="2fe890e8-5eef-4b89-ab9c-7aa1917a7eb6" providerId="ADAL" clId="{D924D203-AE60-4417-B409-63121FECCA75}" dt="2023-11-06T15:23:05.817" v="5871" actId="20577"/>
          <ac:spMkLst>
            <pc:docMk/>
            <pc:sldMk cId="789453497" sldId="5701"/>
            <ac:spMk id="4" creationId="{1EB4E9AE-7311-CDE0-95AB-2D160E321E33}"/>
          </ac:spMkLst>
        </pc:spChg>
        <pc:spChg chg="add mod">
          <ac:chgData name="Iezzi Patrizio" userId="2fe890e8-5eef-4b89-ab9c-7aa1917a7eb6" providerId="ADAL" clId="{D924D203-AE60-4417-B409-63121FECCA75}" dt="2023-11-06T15:24:06.402" v="5874" actId="478"/>
          <ac:spMkLst>
            <pc:docMk/>
            <pc:sldMk cId="789453497" sldId="5701"/>
            <ac:spMk id="6" creationId="{873D431D-9C72-D79E-BBFD-FC5EEF55FC3A}"/>
          </ac:spMkLst>
        </pc:spChg>
        <pc:spChg chg="del">
          <ac:chgData name="Iezzi Patrizio" userId="2fe890e8-5eef-4b89-ab9c-7aa1917a7eb6" providerId="ADAL" clId="{D924D203-AE60-4417-B409-63121FECCA75}" dt="2023-11-06T15:24:06.402" v="5874" actId="478"/>
          <ac:spMkLst>
            <pc:docMk/>
            <pc:sldMk cId="789453497" sldId="5701"/>
            <ac:spMk id="7" creationId="{385DAED6-4587-DAAF-BE7E-A1CF367C5684}"/>
          </ac:spMkLst>
        </pc:spChg>
        <pc:spChg chg="del">
          <ac:chgData name="Iezzi Patrizio" userId="2fe890e8-5eef-4b89-ab9c-7aa1917a7eb6" providerId="ADAL" clId="{D924D203-AE60-4417-B409-63121FECCA75}" dt="2023-11-06T15:24:11.335" v="5876" actId="478"/>
          <ac:spMkLst>
            <pc:docMk/>
            <pc:sldMk cId="789453497" sldId="5701"/>
            <ac:spMk id="8" creationId="{CA1C610D-9058-5806-705C-A7E1BEB66E01}"/>
          </ac:spMkLst>
        </pc:spChg>
        <pc:spChg chg="del">
          <ac:chgData name="Iezzi Patrizio" userId="2fe890e8-5eef-4b89-ab9c-7aa1917a7eb6" providerId="ADAL" clId="{D924D203-AE60-4417-B409-63121FECCA75}" dt="2023-11-06T15:24:09.300" v="5875" actId="478"/>
          <ac:spMkLst>
            <pc:docMk/>
            <pc:sldMk cId="789453497" sldId="5701"/>
            <ac:spMk id="9" creationId="{45232257-D174-59A9-210E-135E8D9E1310}"/>
          </ac:spMkLst>
        </pc:spChg>
        <pc:spChg chg="add mod">
          <ac:chgData name="Iezzi Patrizio" userId="2fe890e8-5eef-4b89-ab9c-7aa1917a7eb6" providerId="ADAL" clId="{D924D203-AE60-4417-B409-63121FECCA75}" dt="2023-11-06T15:25:49.270" v="5917" actId="1076"/>
          <ac:spMkLst>
            <pc:docMk/>
            <pc:sldMk cId="789453497" sldId="5701"/>
            <ac:spMk id="10" creationId="{FC692AAC-83DF-BE48-0A47-510ED6AFDE6D}"/>
          </ac:spMkLst>
        </pc:spChg>
        <pc:spChg chg="add mod">
          <ac:chgData name="Iezzi Patrizio" userId="2fe890e8-5eef-4b89-ab9c-7aa1917a7eb6" providerId="ADAL" clId="{D924D203-AE60-4417-B409-63121FECCA75}" dt="2023-11-06T15:25:49.270" v="5917" actId="1076"/>
          <ac:spMkLst>
            <pc:docMk/>
            <pc:sldMk cId="789453497" sldId="5701"/>
            <ac:spMk id="11" creationId="{CB9C86B3-FB49-7E12-A9C1-4FF4BF320B5D}"/>
          </ac:spMkLst>
        </pc:spChg>
        <pc:picChg chg="del">
          <ac:chgData name="Iezzi Patrizio" userId="2fe890e8-5eef-4b89-ab9c-7aa1917a7eb6" providerId="ADAL" clId="{D924D203-AE60-4417-B409-63121FECCA75}" dt="2023-11-06T15:24:03.551" v="5872" actId="478"/>
          <ac:picMkLst>
            <pc:docMk/>
            <pc:sldMk cId="789453497" sldId="5701"/>
            <ac:picMk id="12290" creationId="{11277387-826A-3668-66DD-1268FFBB7890}"/>
          </ac:picMkLst>
        </pc:picChg>
        <pc:picChg chg="add mod">
          <ac:chgData name="Iezzi Patrizio" userId="2fe890e8-5eef-4b89-ab9c-7aa1917a7eb6" providerId="ADAL" clId="{D924D203-AE60-4417-B409-63121FECCA75}" dt="2023-11-06T15:25:35.888" v="5915" actId="14100"/>
          <ac:picMkLst>
            <pc:docMk/>
            <pc:sldMk cId="789453497" sldId="5701"/>
            <ac:picMk id="13314" creationId="{FD899CBE-7E3D-95FC-8FAF-864F754D4D15}"/>
          </ac:picMkLst>
        </pc:picChg>
        <pc:picChg chg="add mod">
          <ac:chgData name="Iezzi Patrizio" userId="2fe890e8-5eef-4b89-ab9c-7aa1917a7eb6" providerId="ADAL" clId="{D924D203-AE60-4417-B409-63121FECCA75}" dt="2023-11-06T15:25:39.355" v="5916" actId="14100"/>
          <ac:picMkLst>
            <pc:docMk/>
            <pc:sldMk cId="789453497" sldId="5701"/>
            <ac:picMk id="13316" creationId="{013F6C1E-7BA4-0D6B-828E-29E1E9A0AABB}"/>
          </ac:picMkLst>
        </pc:picChg>
      </pc:sldChg>
      <pc:sldChg chg="modSp add del mod">
        <pc:chgData name="Iezzi Patrizio" userId="2fe890e8-5eef-4b89-ab9c-7aa1917a7eb6" providerId="ADAL" clId="{D924D203-AE60-4417-B409-63121FECCA75}" dt="2023-11-06T15:28:44.757" v="5951" actId="2696"/>
        <pc:sldMkLst>
          <pc:docMk/>
          <pc:sldMk cId="427401464" sldId="5702"/>
        </pc:sldMkLst>
        <pc:spChg chg="mod">
          <ac:chgData name="Iezzi Patrizio" userId="2fe890e8-5eef-4b89-ab9c-7aa1917a7eb6" providerId="ADAL" clId="{D924D203-AE60-4417-B409-63121FECCA75}" dt="2023-11-06T15:26:25.745" v="5926" actId="20577"/>
          <ac:spMkLst>
            <pc:docMk/>
            <pc:sldMk cId="427401464" sldId="5702"/>
            <ac:spMk id="10" creationId="{FC692AAC-83DF-BE48-0A47-510ED6AFDE6D}"/>
          </ac:spMkLst>
        </pc:spChg>
        <pc:spChg chg="mod">
          <ac:chgData name="Iezzi Patrizio" userId="2fe890e8-5eef-4b89-ab9c-7aa1917a7eb6" providerId="ADAL" clId="{D924D203-AE60-4417-B409-63121FECCA75}" dt="2023-11-06T15:26:49.321" v="5929" actId="20577"/>
          <ac:spMkLst>
            <pc:docMk/>
            <pc:sldMk cId="427401464" sldId="5702"/>
            <ac:spMk id="11" creationId="{CB9C86B3-FB49-7E12-A9C1-4FF4BF320B5D}"/>
          </ac:spMkLst>
        </pc:spChg>
        <pc:picChg chg="mod">
          <ac:chgData name="Iezzi Patrizio" userId="2fe890e8-5eef-4b89-ab9c-7aa1917a7eb6" providerId="ADAL" clId="{D924D203-AE60-4417-B409-63121FECCA75}" dt="2023-11-06T15:26:21.273" v="5921" actId="14100"/>
          <ac:picMkLst>
            <pc:docMk/>
            <pc:sldMk cId="427401464" sldId="5702"/>
            <ac:picMk id="13314" creationId="{FD899CBE-7E3D-95FC-8FAF-864F754D4D15}"/>
          </ac:picMkLst>
        </pc:picChg>
        <pc:picChg chg="mod">
          <ac:chgData name="Iezzi Patrizio" userId="2fe890e8-5eef-4b89-ab9c-7aa1917a7eb6" providerId="ADAL" clId="{D924D203-AE60-4417-B409-63121FECCA75}" dt="2023-11-06T15:26:59.355" v="5932" actId="14100"/>
          <ac:picMkLst>
            <pc:docMk/>
            <pc:sldMk cId="427401464" sldId="5702"/>
            <ac:picMk id="13316" creationId="{013F6C1E-7BA4-0D6B-828E-29E1E9A0AABB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28:51.922" v="5952" actId="14100"/>
        <pc:sldMkLst>
          <pc:docMk/>
          <pc:sldMk cId="3369559609" sldId="5703"/>
        </pc:sldMkLst>
        <pc:spChg chg="mod">
          <ac:chgData name="Iezzi Patrizio" userId="2fe890e8-5eef-4b89-ab9c-7aa1917a7eb6" providerId="ADAL" clId="{D924D203-AE60-4417-B409-63121FECCA75}" dt="2023-11-06T15:28:22.339" v="5950" actId="20577"/>
          <ac:spMkLst>
            <pc:docMk/>
            <pc:sldMk cId="3369559609" sldId="5703"/>
            <ac:spMk id="11" creationId="{CB9C86B3-FB49-7E12-A9C1-4FF4BF320B5D}"/>
          </ac:spMkLst>
        </pc:spChg>
        <pc:picChg chg="add mod ord">
          <ac:chgData name="Iezzi Patrizio" userId="2fe890e8-5eef-4b89-ab9c-7aa1917a7eb6" providerId="ADAL" clId="{D924D203-AE60-4417-B409-63121FECCA75}" dt="2023-11-06T15:28:51.922" v="5952" actId="14100"/>
          <ac:picMkLst>
            <pc:docMk/>
            <pc:sldMk cId="3369559609" sldId="5703"/>
            <ac:picMk id="3" creationId="{96F92A4C-CFFE-3D96-8536-1D04E4DC751E}"/>
          </ac:picMkLst>
        </pc:picChg>
        <pc:picChg chg="del">
          <ac:chgData name="Iezzi Patrizio" userId="2fe890e8-5eef-4b89-ab9c-7aa1917a7eb6" providerId="ADAL" clId="{D924D203-AE60-4417-B409-63121FECCA75}" dt="2023-11-06T15:27:41.789" v="5935" actId="478"/>
          <ac:picMkLst>
            <pc:docMk/>
            <pc:sldMk cId="3369559609" sldId="5703"/>
            <ac:picMk id="13314" creationId="{FD899CBE-7E3D-95FC-8FAF-864F754D4D15}"/>
          </ac:picMkLst>
        </pc:picChg>
        <pc:picChg chg="mod">
          <ac:chgData name="Iezzi Patrizio" userId="2fe890e8-5eef-4b89-ab9c-7aa1917a7eb6" providerId="ADAL" clId="{D924D203-AE60-4417-B409-63121FECCA75}" dt="2023-11-06T15:27:51.705" v="5937" actId="167"/>
          <ac:picMkLst>
            <pc:docMk/>
            <pc:sldMk cId="3369559609" sldId="5703"/>
            <ac:picMk id="13316" creationId="{013F6C1E-7BA4-0D6B-828E-29E1E9A0AABB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44:25.194" v="6851" actId="20577"/>
        <pc:sldMkLst>
          <pc:docMk/>
          <pc:sldMk cId="2104296350" sldId="5704"/>
        </pc:sldMkLst>
        <pc:spChg chg="mod">
          <ac:chgData name="Iezzi Patrizio" userId="2fe890e8-5eef-4b89-ab9c-7aa1917a7eb6" providerId="ADAL" clId="{D924D203-AE60-4417-B409-63121FECCA75}" dt="2023-11-06T15:29:29.522" v="5956"/>
          <ac:spMkLst>
            <pc:docMk/>
            <pc:sldMk cId="2104296350" sldId="5704"/>
            <ac:spMk id="4" creationId="{1EB4E9AE-7311-CDE0-95AB-2D160E321E33}"/>
          </ac:spMkLst>
        </pc:spChg>
        <pc:spChg chg="add mod">
          <ac:chgData name="Iezzi Patrizio" userId="2fe890e8-5eef-4b89-ab9c-7aa1917a7eb6" providerId="ADAL" clId="{D924D203-AE60-4417-B409-63121FECCA75}" dt="2023-11-06T15:32:16.600" v="6156" actId="20577"/>
          <ac:spMkLst>
            <pc:docMk/>
            <pc:sldMk cId="2104296350" sldId="5704"/>
            <ac:spMk id="5" creationId="{0940C43B-1CB3-0BB9-FC88-860B4C3CF186}"/>
          </ac:spMkLst>
        </pc:spChg>
        <pc:spChg chg="mod">
          <ac:chgData name="Iezzi Patrizio" userId="2fe890e8-5eef-4b89-ab9c-7aa1917a7eb6" providerId="ADAL" clId="{D924D203-AE60-4417-B409-63121FECCA75}" dt="2023-11-06T15:41:08.346" v="6601" actId="20577"/>
          <ac:spMkLst>
            <pc:docMk/>
            <pc:sldMk cId="2104296350" sldId="5704"/>
            <ac:spMk id="6" creationId="{873D431D-9C72-D79E-BBFD-FC5EEF55FC3A}"/>
          </ac:spMkLst>
        </pc:spChg>
        <pc:spChg chg="add mod">
          <ac:chgData name="Iezzi Patrizio" userId="2fe890e8-5eef-4b89-ab9c-7aa1917a7eb6" providerId="ADAL" clId="{D924D203-AE60-4417-B409-63121FECCA75}" dt="2023-11-06T15:44:25.194" v="6851" actId="20577"/>
          <ac:spMkLst>
            <pc:docMk/>
            <pc:sldMk cId="2104296350" sldId="5704"/>
            <ac:spMk id="8" creationId="{CF7E1DDD-51BA-E2C9-04CD-B1DC3AB52F8F}"/>
          </ac:spMkLst>
        </pc:spChg>
        <pc:spChg chg="del">
          <ac:chgData name="Iezzi Patrizio" userId="2fe890e8-5eef-4b89-ab9c-7aa1917a7eb6" providerId="ADAL" clId="{D924D203-AE60-4417-B409-63121FECCA75}" dt="2023-11-06T15:31:06.912" v="6001" actId="478"/>
          <ac:spMkLst>
            <pc:docMk/>
            <pc:sldMk cId="2104296350" sldId="5704"/>
            <ac:spMk id="10" creationId="{FC692AAC-83DF-BE48-0A47-510ED6AFDE6D}"/>
          </ac:spMkLst>
        </pc:spChg>
        <pc:spChg chg="del">
          <ac:chgData name="Iezzi Patrizio" userId="2fe890e8-5eef-4b89-ab9c-7aa1917a7eb6" providerId="ADAL" clId="{D924D203-AE60-4417-B409-63121FECCA75}" dt="2023-11-06T15:31:06.912" v="6001" actId="478"/>
          <ac:spMkLst>
            <pc:docMk/>
            <pc:sldMk cId="2104296350" sldId="5704"/>
            <ac:spMk id="11" creationId="{CB9C86B3-FB49-7E12-A9C1-4FF4BF320B5D}"/>
          </ac:spMkLst>
        </pc:spChg>
        <pc:picChg chg="del">
          <ac:chgData name="Iezzi Patrizio" userId="2fe890e8-5eef-4b89-ab9c-7aa1917a7eb6" providerId="ADAL" clId="{D924D203-AE60-4417-B409-63121FECCA75}" dt="2023-11-06T15:30:57.927" v="6000" actId="478"/>
          <ac:picMkLst>
            <pc:docMk/>
            <pc:sldMk cId="2104296350" sldId="5704"/>
            <ac:picMk id="3" creationId="{96F92A4C-CFFE-3D96-8536-1D04E4DC751E}"/>
          </ac:picMkLst>
        </pc:picChg>
        <pc:picChg chg="add del">
          <ac:chgData name="Iezzi Patrizio" userId="2fe890e8-5eef-4b89-ab9c-7aa1917a7eb6" providerId="ADAL" clId="{D924D203-AE60-4417-B409-63121FECCA75}" dt="2023-11-06T15:32:21.688" v="6158"/>
          <ac:picMkLst>
            <pc:docMk/>
            <pc:sldMk cId="2104296350" sldId="5704"/>
            <ac:picMk id="7" creationId="{4E915416-D7D6-1C93-28C1-6A2BB4DADBF3}"/>
          </ac:picMkLst>
        </pc:picChg>
        <pc:picChg chg="del mod">
          <ac:chgData name="Iezzi Patrizio" userId="2fe890e8-5eef-4b89-ab9c-7aa1917a7eb6" providerId="ADAL" clId="{D924D203-AE60-4417-B409-63121FECCA75}" dt="2023-11-06T15:30:55.948" v="5999" actId="478"/>
          <ac:picMkLst>
            <pc:docMk/>
            <pc:sldMk cId="2104296350" sldId="5704"/>
            <ac:picMk id="13316" creationId="{013F6C1E-7BA4-0D6B-828E-29E1E9A0AABB}"/>
          </ac:picMkLst>
        </pc:picChg>
        <pc:picChg chg="add mod">
          <ac:chgData name="Iezzi Patrizio" userId="2fe890e8-5eef-4b89-ab9c-7aa1917a7eb6" providerId="ADAL" clId="{D924D203-AE60-4417-B409-63121FECCA75}" dt="2023-11-06T15:32:54.449" v="6164" actId="1076"/>
          <ac:picMkLst>
            <pc:docMk/>
            <pc:sldMk cId="2104296350" sldId="5704"/>
            <ac:picMk id="14338" creationId="{1D399046-EFB7-70E3-C4A3-6134C2B36493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5:53:19.573" v="6968" actId="20577"/>
        <pc:sldMkLst>
          <pc:docMk/>
          <pc:sldMk cId="1176695757" sldId="5705"/>
        </pc:sldMkLst>
        <pc:spChg chg="add del mod">
          <ac:chgData name="Iezzi Patrizio" userId="2fe890e8-5eef-4b89-ab9c-7aa1917a7eb6" providerId="ADAL" clId="{D924D203-AE60-4417-B409-63121FECCA75}" dt="2023-11-06T15:46:58.584" v="6894" actId="478"/>
          <ac:spMkLst>
            <pc:docMk/>
            <pc:sldMk cId="1176695757" sldId="5705"/>
            <ac:spMk id="3" creationId="{8842AC43-253E-613D-B98B-7C859D45B6F9}"/>
          </ac:spMkLst>
        </pc:spChg>
        <pc:spChg chg="mod">
          <ac:chgData name="Iezzi Patrizio" userId="2fe890e8-5eef-4b89-ab9c-7aa1917a7eb6" providerId="ADAL" clId="{D924D203-AE60-4417-B409-63121FECCA75}" dt="2023-11-06T15:44:48.912" v="6853" actId="20577"/>
          <ac:spMkLst>
            <pc:docMk/>
            <pc:sldMk cId="1176695757" sldId="5705"/>
            <ac:spMk id="4" creationId="{1EB4E9AE-7311-CDE0-95AB-2D160E321E33}"/>
          </ac:spMkLst>
        </pc:spChg>
        <pc:spChg chg="del mod">
          <ac:chgData name="Iezzi Patrizio" userId="2fe890e8-5eef-4b89-ab9c-7aa1917a7eb6" providerId="ADAL" clId="{D924D203-AE60-4417-B409-63121FECCA75}" dt="2023-11-06T15:46:54.049" v="6891" actId="478"/>
          <ac:spMkLst>
            <pc:docMk/>
            <pc:sldMk cId="1176695757" sldId="5705"/>
            <ac:spMk id="5" creationId="{0940C43B-1CB3-0BB9-FC88-860B4C3CF186}"/>
          </ac:spMkLst>
        </pc:spChg>
        <pc:spChg chg="mod">
          <ac:chgData name="Iezzi Patrizio" userId="2fe890e8-5eef-4b89-ab9c-7aa1917a7eb6" providerId="ADAL" clId="{D924D203-AE60-4417-B409-63121FECCA75}" dt="2023-11-06T15:46:49.206" v="6890" actId="20577"/>
          <ac:spMkLst>
            <pc:docMk/>
            <pc:sldMk cId="1176695757" sldId="5705"/>
            <ac:spMk id="6" creationId="{873D431D-9C72-D79E-BBFD-FC5EEF55FC3A}"/>
          </ac:spMkLst>
        </pc:spChg>
        <pc:spChg chg="del mod">
          <ac:chgData name="Iezzi Patrizio" userId="2fe890e8-5eef-4b89-ab9c-7aa1917a7eb6" providerId="ADAL" clId="{D924D203-AE60-4417-B409-63121FECCA75}" dt="2023-11-06T15:37:31.620" v="6540"/>
          <ac:spMkLst>
            <pc:docMk/>
            <pc:sldMk cId="1176695757" sldId="5705"/>
            <ac:spMk id="8" creationId="{CF7E1DDD-51BA-E2C9-04CD-B1DC3AB52F8F}"/>
          </ac:spMkLst>
        </pc:spChg>
        <pc:spChg chg="add del mod">
          <ac:chgData name="Iezzi Patrizio" userId="2fe890e8-5eef-4b89-ab9c-7aa1917a7eb6" providerId="ADAL" clId="{D924D203-AE60-4417-B409-63121FECCA75}" dt="2023-11-06T15:46:58.584" v="6894" actId="478"/>
          <ac:spMkLst>
            <pc:docMk/>
            <pc:sldMk cId="1176695757" sldId="5705"/>
            <ac:spMk id="9" creationId="{A8F26794-138D-5D78-0B4B-D2E01C67542C}"/>
          </ac:spMkLst>
        </pc:spChg>
        <pc:spChg chg="add del mod">
          <ac:chgData name="Iezzi Patrizio" userId="2fe890e8-5eef-4b89-ab9c-7aa1917a7eb6" providerId="ADAL" clId="{D924D203-AE60-4417-B409-63121FECCA75}" dt="2023-11-06T15:46:58.584" v="6894" actId="478"/>
          <ac:spMkLst>
            <pc:docMk/>
            <pc:sldMk cId="1176695757" sldId="5705"/>
            <ac:spMk id="10" creationId="{DB1AE0A7-4E88-C759-DAB9-EE398EF6DC70}"/>
          </ac:spMkLst>
        </pc:spChg>
        <pc:spChg chg="add mod">
          <ac:chgData name="Iezzi Patrizio" userId="2fe890e8-5eef-4b89-ab9c-7aa1917a7eb6" providerId="ADAL" clId="{D924D203-AE60-4417-B409-63121FECCA75}" dt="2023-11-06T15:47:37.658" v="6921" actId="1076"/>
          <ac:spMkLst>
            <pc:docMk/>
            <pc:sldMk cId="1176695757" sldId="5705"/>
            <ac:spMk id="11" creationId="{D5DE8E2D-4816-F29B-7E4C-348B739168BA}"/>
          </ac:spMkLst>
        </pc:spChg>
        <pc:spChg chg="add mod">
          <ac:chgData name="Iezzi Patrizio" userId="2fe890e8-5eef-4b89-ab9c-7aa1917a7eb6" providerId="ADAL" clId="{D924D203-AE60-4417-B409-63121FECCA75}" dt="2023-11-06T15:48:15.982" v="6927" actId="20577"/>
          <ac:spMkLst>
            <pc:docMk/>
            <pc:sldMk cId="1176695757" sldId="5705"/>
            <ac:spMk id="13" creationId="{F3659CCC-FF19-DBC1-7D39-9322E02DBF9D}"/>
          </ac:spMkLst>
        </pc:spChg>
        <pc:spChg chg="add del">
          <ac:chgData name="Iezzi Patrizio" userId="2fe890e8-5eef-4b89-ab9c-7aa1917a7eb6" providerId="ADAL" clId="{D924D203-AE60-4417-B409-63121FECCA75}" dt="2023-11-06T15:52:29.744" v="6951" actId="22"/>
          <ac:spMkLst>
            <pc:docMk/>
            <pc:sldMk cId="1176695757" sldId="5705"/>
            <ac:spMk id="15" creationId="{1D55B310-6B92-A2E0-6C25-DDDEE3CBDFDB}"/>
          </ac:spMkLst>
        </pc:spChg>
        <pc:spChg chg="add mod">
          <ac:chgData name="Iezzi Patrizio" userId="2fe890e8-5eef-4b89-ab9c-7aa1917a7eb6" providerId="ADAL" clId="{D924D203-AE60-4417-B409-63121FECCA75}" dt="2023-11-06T15:53:19.573" v="6968" actId="20577"/>
          <ac:spMkLst>
            <pc:docMk/>
            <pc:sldMk cId="1176695757" sldId="5705"/>
            <ac:spMk id="17" creationId="{127A2053-4957-3E35-E42F-12EFB905C1AE}"/>
          </ac:spMkLst>
        </pc:spChg>
        <pc:picChg chg="add del mod">
          <ac:chgData name="Iezzi Patrizio" userId="2fe890e8-5eef-4b89-ab9c-7aa1917a7eb6" providerId="ADAL" clId="{D924D203-AE60-4417-B409-63121FECCA75}" dt="2023-11-06T15:46:55.698" v="6893" actId="478"/>
          <ac:picMkLst>
            <pc:docMk/>
            <pc:sldMk cId="1176695757" sldId="5705"/>
            <ac:picMk id="7" creationId="{68F1C6DC-CBB6-8150-7E37-E2F95B516D84}"/>
          </ac:picMkLst>
        </pc:picChg>
        <pc:picChg chg="add mod">
          <ac:chgData name="Iezzi Patrizio" userId="2fe890e8-5eef-4b89-ab9c-7aa1917a7eb6" providerId="ADAL" clId="{D924D203-AE60-4417-B409-63121FECCA75}" dt="2023-11-06T15:48:07.932" v="6924" actId="1076"/>
          <ac:picMkLst>
            <pc:docMk/>
            <pc:sldMk cId="1176695757" sldId="5705"/>
            <ac:picMk id="12" creationId="{EC5B3079-26A4-21BE-824C-68AFE3EBEA7F}"/>
          </ac:picMkLst>
        </pc:picChg>
        <pc:picChg chg="del">
          <ac:chgData name="Iezzi Patrizio" userId="2fe890e8-5eef-4b89-ab9c-7aa1917a7eb6" providerId="ADAL" clId="{D924D203-AE60-4417-B409-63121FECCA75}" dt="2023-11-06T15:35:47.916" v="6383" actId="478"/>
          <ac:picMkLst>
            <pc:docMk/>
            <pc:sldMk cId="1176695757" sldId="5705"/>
            <ac:picMk id="14338" creationId="{1D399046-EFB7-70E3-C4A3-6134C2B36493}"/>
          </ac:picMkLst>
        </pc:picChg>
        <pc:picChg chg="add del mod">
          <ac:chgData name="Iezzi Patrizio" userId="2fe890e8-5eef-4b89-ab9c-7aa1917a7eb6" providerId="ADAL" clId="{D924D203-AE60-4417-B409-63121FECCA75}" dt="2023-11-06T15:46:55.132" v="6892" actId="478"/>
          <ac:picMkLst>
            <pc:docMk/>
            <pc:sldMk cId="1176695757" sldId="5705"/>
            <ac:picMk id="15362" creationId="{B063B9B2-62D6-5B43-A35D-9B9D35F702A4}"/>
          </ac:picMkLst>
        </pc:picChg>
        <pc:picChg chg="add mod">
          <ac:chgData name="Iezzi Patrizio" userId="2fe890e8-5eef-4b89-ab9c-7aa1917a7eb6" providerId="ADAL" clId="{D924D203-AE60-4417-B409-63121FECCA75}" dt="2023-11-06T15:47:20.464" v="6897" actId="1076"/>
          <ac:picMkLst>
            <pc:docMk/>
            <pc:sldMk cId="1176695757" sldId="5705"/>
            <ac:picMk id="15364" creationId="{F8DF629B-BB7B-4FCD-C16A-D540901BB053}"/>
          </ac:picMkLst>
        </pc:picChg>
      </pc:sldChg>
      <pc:sldChg chg="add ord">
        <pc:chgData name="Iezzi Patrizio" userId="2fe890e8-5eef-4b89-ab9c-7aa1917a7eb6" providerId="ADAL" clId="{D924D203-AE60-4417-B409-63121FECCA75}" dt="2023-11-06T15:48:25.065" v="6929"/>
        <pc:sldMkLst>
          <pc:docMk/>
          <pc:sldMk cId="1670127050" sldId="5706"/>
        </pc:sldMkLst>
      </pc:sldChg>
      <pc:sldChg chg="addSp modSp add mod">
        <pc:chgData name="Iezzi Patrizio" userId="2fe890e8-5eef-4b89-ab9c-7aa1917a7eb6" providerId="ADAL" clId="{D924D203-AE60-4417-B409-63121FECCA75}" dt="2023-11-06T15:51:17.320" v="6948" actId="1076"/>
        <pc:sldMkLst>
          <pc:docMk/>
          <pc:sldMk cId="3945001221" sldId="5707"/>
        </pc:sldMkLst>
        <pc:spChg chg="add mod">
          <ac:chgData name="Iezzi Patrizio" userId="2fe890e8-5eef-4b89-ab9c-7aa1917a7eb6" providerId="ADAL" clId="{D924D203-AE60-4417-B409-63121FECCA75}" dt="2023-11-06T15:51:17.320" v="6948" actId="1076"/>
          <ac:spMkLst>
            <pc:docMk/>
            <pc:sldMk cId="3945001221" sldId="5707"/>
            <ac:spMk id="3" creationId="{CDF07B0F-12FA-B115-3E64-9A793F2BEA9E}"/>
          </ac:spMkLst>
        </pc:spChg>
        <pc:spChg chg="mod">
          <ac:chgData name="Iezzi Patrizio" userId="2fe890e8-5eef-4b89-ab9c-7aa1917a7eb6" providerId="ADAL" clId="{D924D203-AE60-4417-B409-63121FECCA75}" dt="2023-11-06T15:48:58.084" v="6934" actId="20577"/>
          <ac:spMkLst>
            <pc:docMk/>
            <pc:sldMk cId="3945001221" sldId="5707"/>
            <ac:spMk id="11" creationId="{D5DE8E2D-4816-F29B-7E4C-348B739168BA}"/>
          </ac:spMkLst>
        </pc:spChg>
        <pc:spChg chg="mod">
          <ac:chgData name="Iezzi Patrizio" userId="2fe890e8-5eef-4b89-ab9c-7aa1917a7eb6" providerId="ADAL" clId="{D924D203-AE60-4417-B409-63121FECCA75}" dt="2023-11-06T15:50:46.336" v="6941" actId="20577"/>
          <ac:spMkLst>
            <pc:docMk/>
            <pc:sldMk cId="3945001221" sldId="5707"/>
            <ac:spMk id="13" creationId="{F3659CCC-FF19-DBC1-7D39-9322E02DBF9D}"/>
          </ac:spMkLst>
        </pc:spChg>
        <pc:picChg chg="mod">
          <ac:chgData name="Iezzi Patrizio" userId="2fe890e8-5eef-4b89-ab9c-7aa1917a7eb6" providerId="ADAL" clId="{D924D203-AE60-4417-B409-63121FECCA75}" dt="2023-11-06T15:50:43.620" v="6939" actId="14826"/>
          <ac:picMkLst>
            <pc:docMk/>
            <pc:sldMk cId="3945001221" sldId="5707"/>
            <ac:picMk id="12" creationId="{EC5B3079-26A4-21BE-824C-68AFE3EBEA7F}"/>
          </ac:picMkLst>
        </pc:picChg>
        <pc:picChg chg="mod">
          <ac:chgData name="Iezzi Patrizio" userId="2fe890e8-5eef-4b89-ab9c-7aa1917a7eb6" providerId="ADAL" clId="{D924D203-AE60-4417-B409-63121FECCA75}" dt="2023-11-06T15:48:48.019" v="6931" actId="14826"/>
          <ac:picMkLst>
            <pc:docMk/>
            <pc:sldMk cId="3945001221" sldId="5707"/>
            <ac:picMk id="15364" creationId="{F8DF629B-BB7B-4FCD-C16A-D540901BB053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01:59.022" v="7704" actId="20577"/>
        <pc:sldMkLst>
          <pc:docMk/>
          <pc:sldMk cId="2392760634" sldId="5708"/>
        </pc:sldMkLst>
        <pc:spChg chg="del">
          <ac:chgData name="Iezzi Patrizio" userId="2fe890e8-5eef-4b89-ab9c-7aa1917a7eb6" providerId="ADAL" clId="{D924D203-AE60-4417-B409-63121FECCA75}" dt="2023-11-06T15:53:50.395" v="6979" actId="478"/>
          <ac:spMkLst>
            <pc:docMk/>
            <pc:sldMk cId="2392760634" sldId="5708"/>
            <ac:spMk id="3" creationId="{CDF07B0F-12FA-B115-3E64-9A793F2BEA9E}"/>
          </ac:spMkLst>
        </pc:spChg>
        <pc:spChg chg="mod">
          <ac:chgData name="Iezzi Patrizio" userId="2fe890e8-5eef-4b89-ab9c-7aa1917a7eb6" providerId="ADAL" clId="{D924D203-AE60-4417-B409-63121FECCA75}" dt="2023-11-06T15:54:00.623" v="6991" actId="20577"/>
          <ac:spMkLst>
            <pc:docMk/>
            <pc:sldMk cId="2392760634" sldId="5708"/>
            <ac:spMk id="4" creationId="{1EB4E9AE-7311-CDE0-95AB-2D160E321E33}"/>
          </ac:spMkLst>
        </pc:spChg>
        <pc:spChg chg="add mod">
          <ac:chgData name="Iezzi Patrizio" userId="2fe890e8-5eef-4b89-ab9c-7aa1917a7eb6" providerId="ADAL" clId="{D924D203-AE60-4417-B409-63121FECCA75}" dt="2023-11-06T16:01:59.022" v="7704" actId="20577"/>
          <ac:spMkLst>
            <pc:docMk/>
            <pc:sldMk cId="2392760634" sldId="5708"/>
            <ac:spMk id="5" creationId="{8B21B4F7-8468-7517-C411-88FAB362A021}"/>
          </ac:spMkLst>
        </pc:spChg>
        <pc:spChg chg="mod">
          <ac:chgData name="Iezzi Patrizio" userId="2fe890e8-5eef-4b89-ab9c-7aa1917a7eb6" providerId="ADAL" clId="{D924D203-AE60-4417-B409-63121FECCA75}" dt="2023-11-06T15:53:54.306" v="6980" actId="20577"/>
          <ac:spMkLst>
            <pc:docMk/>
            <pc:sldMk cId="2392760634" sldId="5708"/>
            <ac:spMk id="6" creationId="{873D431D-9C72-D79E-BBFD-FC5EEF55FC3A}"/>
          </ac:spMkLst>
        </pc:spChg>
        <pc:spChg chg="add del">
          <ac:chgData name="Iezzi Patrizio" userId="2fe890e8-5eef-4b89-ab9c-7aa1917a7eb6" providerId="ADAL" clId="{D924D203-AE60-4417-B409-63121FECCA75}" dt="2023-11-06T15:56:54.453" v="7250"/>
          <ac:spMkLst>
            <pc:docMk/>
            <pc:sldMk cId="2392760634" sldId="5708"/>
            <ac:spMk id="7" creationId="{70807801-34A4-B591-063B-1D0F6BD21453}"/>
          </ac:spMkLst>
        </pc:spChg>
        <pc:spChg chg="del">
          <ac:chgData name="Iezzi Patrizio" userId="2fe890e8-5eef-4b89-ab9c-7aa1917a7eb6" providerId="ADAL" clId="{D924D203-AE60-4417-B409-63121FECCA75}" dt="2023-11-06T15:53:40.739" v="6972" actId="478"/>
          <ac:spMkLst>
            <pc:docMk/>
            <pc:sldMk cId="2392760634" sldId="5708"/>
            <ac:spMk id="11" creationId="{D5DE8E2D-4816-F29B-7E4C-348B739168BA}"/>
          </ac:spMkLst>
        </pc:spChg>
        <pc:spChg chg="del">
          <ac:chgData name="Iezzi Patrizio" userId="2fe890e8-5eef-4b89-ab9c-7aa1917a7eb6" providerId="ADAL" clId="{D924D203-AE60-4417-B409-63121FECCA75}" dt="2023-11-06T15:53:50.395" v="6979" actId="478"/>
          <ac:spMkLst>
            <pc:docMk/>
            <pc:sldMk cId="2392760634" sldId="5708"/>
            <ac:spMk id="13" creationId="{F3659CCC-FF19-DBC1-7D39-9322E02DBF9D}"/>
          </ac:spMkLst>
        </pc:spChg>
        <pc:picChg chg="del">
          <ac:chgData name="Iezzi Patrizio" userId="2fe890e8-5eef-4b89-ab9c-7aa1917a7eb6" providerId="ADAL" clId="{D924D203-AE60-4417-B409-63121FECCA75}" dt="2023-11-06T15:53:46.723" v="6978" actId="478"/>
          <ac:picMkLst>
            <pc:docMk/>
            <pc:sldMk cId="2392760634" sldId="5708"/>
            <ac:picMk id="12" creationId="{EC5B3079-26A4-21BE-824C-68AFE3EBEA7F}"/>
          </ac:picMkLst>
        </pc:picChg>
        <pc:picChg chg="del">
          <ac:chgData name="Iezzi Patrizio" userId="2fe890e8-5eef-4b89-ab9c-7aa1917a7eb6" providerId="ADAL" clId="{D924D203-AE60-4417-B409-63121FECCA75}" dt="2023-11-06T15:53:35.506" v="6969" actId="478"/>
          <ac:picMkLst>
            <pc:docMk/>
            <pc:sldMk cId="2392760634" sldId="5708"/>
            <ac:picMk id="15364" creationId="{F8DF629B-BB7B-4FCD-C16A-D540901BB053}"/>
          </ac:picMkLst>
        </pc:picChg>
      </pc:sldChg>
      <pc:sldChg chg="addSp delSp modSp add mod ord">
        <pc:chgData name="Iezzi Patrizio" userId="2fe890e8-5eef-4b89-ab9c-7aa1917a7eb6" providerId="ADAL" clId="{D924D203-AE60-4417-B409-63121FECCA75}" dt="2023-11-06T16:10:34.773" v="8132" actId="20577"/>
        <pc:sldMkLst>
          <pc:docMk/>
          <pc:sldMk cId="487540850" sldId="5709"/>
        </pc:sldMkLst>
        <pc:spChg chg="del">
          <ac:chgData name="Iezzi Patrizio" userId="2fe890e8-5eef-4b89-ab9c-7aa1917a7eb6" providerId="ADAL" clId="{D924D203-AE60-4417-B409-63121FECCA75}" dt="2023-11-06T16:02:43.902" v="7720" actId="478"/>
          <ac:spMkLst>
            <pc:docMk/>
            <pc:sldMk cId="487540850" sldId="5709"/>
            <ac:spMk id="3" creationId="{CDF07B0F-12FA-B115-3E64-9A793F2BEA9E}"/>
          </ac:spMkLst>
        </pc:spChg>
        <pc:spChg chg="mod">
          <ac:chgData name="Iezzi Patrizio" userId="2fe890e8-5eef-4b89-ab9c-7aa1917a7eb6" providerId="ADAL" clId="{D924D203-AE60-4417-B409-63121FECCA75}" dt="2023-11-06T16:02:33.351" v="7712"/>
          <ac:spMkLst>
            <pc:docMk/>
            <pc:sldMk cId="487540850" sldId="5709"/>
            <ac:spMk id="4" creationId="{1EB4E9AE-7311-CDE0-95AB-2D160E321E33}"/>
          </ac:spMkLst>
        </pc:spChg>
        <pc:spChg chg="mod">
          <ac:chgData name="Iezzi Patrizio" userId="2fe890e8-5eef-4b89-ab9c-7aa1917a7eb6" providerId="ADAL" clId="{D924D203-AE60-4417-B409-63121FECCA75}" dt="2023-11-06T16:03:36.236" v="7745" actId="20577"/>
          <ac:spMkLst>
            <pc:docMk/>
            <pc:sldMk cId="487540850" sldId="5709"/>
            <ac:spMk id="6" creationId="{873D431D-9C72-D79E-BBFD-FC5EEF55FC3A}"/>
          </ac:spMkLst>
        </pc:spChg>
        <pc:spChg chg="add del mod">
          <ac:chgData name="Iezzi Patrizio" userId="2fe890e8-5eef-4b89-ab9c-7aa1917a7eb6" providerId="ADAL" clId="{D924D203-AE60-4417-B409-63121FECCA75}" dt="2023-11-06T16:09:36.811" v="8121" actId="478"/>
          <ac:spMkLst>
            <pc:docMk/>
            <pc:sldMk cId="487540850" sldId="5709"/>
            <ac:spMk id="7" creationId="{A67E9A72-4438-5AD7-CF61-331B5242B2C8}"/>
          </ac:spMkLst>
        </pc:spChg>
        <pc:spChg chg="add del">
          <ac:chgData name="Iezzi Patrizio" userId="2fe890e8-5eef-4b89-ab9c-7aa1917a7eb6" providerId="ADAL" clId="{D924D203-AE60-4417-B409-63121FECCA75}" dt="2023-11-06T16:05:21.623" v="7891"/>
          <ac:spMkLst>
            <pc:docMk/>
            <pc:sldMk cId="487540850" sldId="5709"/>
            <ac:spMk id="8" creationId="{2D479720-C5E0-A5B4-4905-13D90B3D38A5}"/>
          </ac:spMkLst>
        </pc:spChg>
        <pc:spChg chg="add mod">
          <ac:chgData name="Iezzi Patrizio" userId="2fe890e8-5eef-4b89-ab9c-7aa1917a7eb6" providerId="ADAL" clId="{D924D203-AE60-4417-B409-63121FECCA75}" dt="2023-11-06T16:10:34.773" v="8132" actId="20577"/>
          <ac:spMkLst>
            <pc:docMk/>
            <pc:sldMk cId="487540850" sldId="5709"/>
            <ac:spMk id="9" creationId="{1AACA3E4-F9EB-3E2D-F818-3A4472F0ADF5}"/>
          </ac:spMkLst>
        </pc:spChg>
        <pc:spChg chg="del">
          <ac:chgData name="Iezzi Patrizio" userId="2fe890e8-5eef-4b89-ab9c-7aa1917a7eb6" providerId="ADAL" clId="{D924D203-AE60-4417-B409-63121FECCA75}" dt="2023-11-06T16:02:41.094" v="7718" actId="478"/>
          <ac:spMkLst>
            <pc:docMk/>
            <pc:sldMk cId="487540850" sldId="5709"/>
            <ac:spMk id="11" creationId="{D5DE8E2D-4816-F29B-7E4C-348B739168BA}"/>
          </ac:spMkLst>
        </pc:spChg>
        <pc:spChg chg="del">
          <ac:chgData name="Iezzi Patrizio" userId="2fe890e8-5eef-4b89-ab9c-7aa1917a7eb6" providerId="ADAL" clId="{D924D203-AE60-4417-B409-63121FECCA75}" dt="2023-11-06T16:02:42.051" v="7719" actId="478"/>
          <ac:spMkLst>
            <pc:docMk/>
            <pc:sldMk cId="487540850" sldId="5709"/>
            <ac:spMk id="13" creationId="{F3659CCC-FF19-DBC1-7D39-9322E02DBF9D}"/>
          </ac:spMkLst>
        </pc:spChg>
        <pc:picChg chg="add mod">
          <ac:chgData name="Iezzi Patrizio" userId="2fe890e8-5eef-4b89-ab9c-7aa1917a7eb6" providerId="ADAL" clId="{D924D203-AE60-4417-B409-63121FECCA75}" dt="2023-11-06T16:02:29.575" v="7709" actId="571"/>
          <ac:picMkLst>
            <pc:docMk/>
            <pc:sldMk cId="487540850" sldId="5709"/>
            <ac:picMk id="5" creationId="{F4B187F2-5349-A090-57E0-C5ACDF046B4D}"/>
          </ac:picMkLst>
        </pc:picChg>
        <pc:picChg chg="del">
          <ac:chgData name="Iezzi Patrizio" userId="2fe890e8-5eef-4b89-ab9c-7aa1917a7eb6" providerId="ADAL" clId="{D924D203-AE60-4417-B409-63121FECCA75}" dt="2023-11-06T16:02:38.834" v="7717" actId="478"/>
          <ac:picMkLst>
            <pc:docMk/>
            <pc:sldMk cId="487540850" sldId="5709"/>
            <ac:picMk id="12" creationId="{EC5B3079-26A4-21BE-824C-68AFE3EBEA7F}"/>
          </ac:picMkLst>
        </pc:picChg>
        <pc:picChg chg="del">
          <ac:chgData name="Iezzi Patrizio" userId="2fe890e8-5eef-4b89-ab9c-7aa1917a7eb6" providerId="ADAL" clId="{D924D203-AE60-4417-B409-63121FECCA75}" dt="2023-11-06T16:02:38.420" v="7716" actId="478"/>
          <ac:picMkLst>
            <pc:docMk/>
            <pc:sldMk cId="487540850" sldId="5709"/>
            <ac:picMk id="15364" creationId="{F8DF629B-BB7B-4FCD-C16A-D540901BB053}"/>
          </ac:picMkLst>
        </pc:picChg>
        <pc:picChg chg="add mod">
          <ac:chgData name="Iezzi Patrizio" userId="2fe890e8-5eef-4b89-ab9c-7aa1917a7eb6" providerId="ADAL" clId="{D924D203-AE60-4417-B409-63121FECCA75}" dt="2023-11-06T16:10:19.761" v="8128" actId="14100"/>
          <ac:picMkLst>
            <pc:docMk/>
            <pc:sldMk cId="487540850" sldId="5709"/>
            <ac:picMk id="17410" creationId="{EFFE25B0-A2B0-7ED2-EB77-A0216FED73A1}"/>
          </ac:picMkLst>
        </pc:picChg>
        <pc:picChg chg="add del mod">
          <ac:chgData name="Iezzi Patrizio" userId="2fe890e8-5eef-4b89-ab9c-7aa1917a7eb6" providerId="ADAL" clId="{D924D203-AE60-4417-B409-63121FECCA75}" dt="2023-11-06T16:10:09.078" v="8125" actId="478"/>
          <ac:picMkLst>
            <pc:docMk/>
            <pc:sldMk cId="487540850" sldId="5709"/>
            <ac:picMk id="17412" creationId="{FB8B09EB-E712-7C2D-5976-1EC777486B18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11:25.180" v="8149" actId="20577"/>
        <pc:sldMkLst>
          <pc:docMk/>
          <pc:sldMk cId="126036681" sldId="5710"/>
        </pc:sldMkLst>
        <pc:spChg chg="add mod">
          <ac:chgData name="Iezzi Patrizio" userId="2fe890e8-5eef-4b89-ab9c-7aa1917a7eb6" providerId="ADAL" clId="{D924D203-AE60-4417-B409-63121FECCA75}" dt="2023-11-06T16:11:25.180" v="8149" actId="20577"/>
          <ac:spMkLst>
            <pc:docMk/>
            <pc:sldMk cId="126036681" sldId="5710"/>
            <ac:spMk id="3" creationId="{E6205AD9-0EDF-A4C9-80DB-880904985F84}"/>
          </ac:spMkLst>
        </pc:spChg>
        <pc:spChg chg="del mod">
          <ac:chgData name="Iezzi Patrizio" userId="2fe890e8-5eef-4b89-ab9c-7aa1917a7eb6" providerId="ADAL" clId="{D924D203-AE60-4417-B409-63121FECCA75}" dt="2023-11-06T16:10:56.229" v="8138"/>
          <ac:spMkLst>
            <pc:docMk/>
            <pc:sldMk cId="126036681" sldId="5710"/>
            <ac:spMk id="9" creationId="{1AACA3E4-F9EB-3E2D-F818-3A4472F0ADF5}"/>
          </ac:spMkLst>
        </pc:spChg>
        <pc:picChg chg="del">
          <ac:chgData name="Iezzi Patrizio" userId="2fe890e8-5eef-4b89-ab9c-7aa1917a7eb6" providerId="ADAL" clId="{D924D203-AE60-4417-B409-63121FECCA75}" dt="2023-11-06T16:10:40.945" v="8133" actId="478"/>
          <ac:picMkLst>
            <pc:docMk/>
            <pc:sldMk cId="126036681" sldId="5710"/>
            <ac:picMk id="17410" creationId="{EFFE25B0-A2B0-7ED2-EB77-A0216FED73A1}"/>
          </ac:picMkLst>
        </pc:picChg>
        <pc:picChg chg="mod">
          <ac:chgData name="Iezzi Patrizio" userId="2fe890e8-5eef-4b89-ab9c-7aa1917a7eb6" providerId="ADAL" clId="{D924D203-AE60-4417-B409-63121FECCA75}" dt="2023-11-06T16:10:53.262" v="8136" actId="14100"/>
          <ac:picMkLst>
            <pc:docMk/>
            <pc:sldMk cId="126036681" sldId="5710"/>
            <ac:picMk id="17412" creationId="{FB8B09EB-E712-7C2D-5976-1EC777486B18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19:30.595" v="8819" actId="20577"/>
        <pc:sldMkLst>
          <pc:docMk/>
          <pc:sldMk cId="1267686662" sldId="5711"/>
        </pc:sldMkLst>
        <pc:spChg chg="del">
          <ac:chgData name="Iezzi Patrizio" userId="2fe890e8-5eef-4b89-ab9c-7aa1917a7eb6" providerId="ADAL" clId="{D924D203-AE60-4417-B409-63121FECCA75}" dt="2023-11-06T16:11:56.935" v="8167" actId="478"/>
          <ac:spMkLst>
            <pc:docMk/>
            <pc:sldMk cId="1267686662" sldId="5711"/>
            <ac:spMk id="3" creationId="{E6205AD9-0EDF-A4C9-80DB-880904985F84}"/>
          </ac:spMkLst>
        </pc:spChg>
        <pc:spChg chg="mod">
          <ac:chgData name="Iezzi Patrizio" userId="2fe890e8-5eef-4b89-ab9c-7aa1917a7eb6" providerId="ADAL" clId="{D924D203-AE60-4417-B409-63121FECCA75}" dt="2023-11-06T16:11:46.463" v="8153"/>
          <ac:spMkLst>
            <pc:docMk/>
            <pc:sldMk cId="1267686662" sldId="5711"/>
            <ac:spMk id="4" creationId="{1EB4E9AE-7311-CDE0-95AB-2D160E321E33}"/>
          </ac:spMkLst>
        </pc:spChg>
        <pc:spChg chg="add del mod">
          <ac:chgData name="Iezzi Patrizio" userId="2fe890e8-5eef-4b89-ab9c-7aa1917a7eb6" providerId="ADAL" clId="{D924D203-AE60-4417-B409-63121FECCA75}" dt="2023-11-06T16:12:28.014" v="8171"/>
          <ac:spMkLst>
            <pc:docMk/>
            <pc:sldMk cId="1267686662" sldId="5711"/>
            <ac:spMk id="5" creationId="{30593073-F2DC-A905-6963-3F2D4B973CC1}"/>
          </ac:spMkLst>
        </pc:spChg>
        <pc:spChg chg="mod">
          <ac:chgData name="Iezzi Patrizio" userId="2fe890e8-5eef-4b89-ab9c-7aa1917a7eb6" providerId="ADAL" clId="{D924D203-AE60-4417-B409-63121FECCA75}" dt="2023-11-06T16:11:51.864" v="8165" actId="20577"/>
          <ac:spMkLst>
            <pc:docMk/>
            <pc:sldMk cId="1267686662" sldId="5711"/>
            <ac:spMk id="6" creationId="{873D431D-9C72-D79E-BBFD-FC5EEF55FC3A}"/>
          </ac:spMkLst>
        </pc:spChg>
        <pc:spChg chg="add mod">
          <ac:chgData name="Iezzi Patrizio" userId="2fe890e8-5eef-4b89-ab9c-7aa1917a7eb6" providerId="ADAL" clId="{D924D203-AE60-4417-B409-63121FECCA75}" dt="2023-11-06T16:18:22.140" v="8684" actId="20577"/>
          <ac:spMkLst>
            <pc:docMk/>
            <pc:sldMk cId="1267686662" sldId="5711"/>
            <ac:spMk id="7" creationId="{D2262251-229A-3430-7647-B50FA27A923C}"/>
          </ac:spMkLst>
        </pc:spChg>
        <pc:spChg chg="add mod">
          <ac:chgData name="Iezzi Patrizio" userId="2fe890e8-5eef-4b89-ab9c-7aa1917a7eb6" providerId="ADAL" clId="{D924D203-AE60-4417-B409-63121FECCA75}" dt="2023-11-06T16:19:30.595" v="8819" actId="20577"/>
          <ac:spMkLst>
            <pc:docMk/>
            <pc:sldMk cId="1267686662" sldId="5711"/>
            <ac:spMk id="10" creationId="{774B7683-6966-8E79-0B0D-CE94CE1C2117}"/>
          </ac:spMkLst>
        </pc:spChg>
        <pc:picChg chg="add mod">
          <ac:chgData name="Iezzi Patrizio" userId="2fe890e8-5eef-4b89-ab9c-7aa1917a7eb6" providerId="ADAL" clId="{D924D203-AE60-4417-B409-63121FECCA75}" dt="2023-11-06T16:17:48.904" v="8575" actId="1076"/>
          <ac:picMkLst>
            <pc:docMk/>
            <pc:sldMk cId="1267686662" sldId="5711"/>
            <ac:picMk id="9" creationId="{46B2FF42-B657-9922-0811-323A21C83624}"/>
          </ac:picMkLst>
        </pc:picChg>
        <pc:picChg chg="del">
          <ac:chgData name="Iezzi Patrizio" userId="2fe890e8-5eef-4b89-ab9c-7aa1917a7eb6" providerId="ADAL" clId="{D924D203-AE60-4417-B409-63121FECCA75}" dt="2023-11-06T16:11:54.138" v="8166" actId="478"/>
          <ac:picMkLst>
            <pc:docMk/>
            <pc:sldMk cId="1267686662" sldId="5711"/>
            <ac:picMk id="17412" creationId="{FB8B09EB-E712-7C2D-5976-1EC777486B18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25:46.513" v="9296" actId="20577"/>
        <pc:sldMkLst>
          <pc:docMk/>
          <pc:sldMk cId="3887417178" sldId="5712"/>
        </pc:sldMkLst>
        <pc:spChg chg="add mod">
          <ac:chgData name="Iezzi Patrizio" userId="2fe890e8-5eef-4b89-ab9c-7aa1917a7eb6" providerId="ADAL" clId="{D924D203-AE60-4417-B409-63121FECCA75}" dt="2023-11-06T16:25:46.513" v="9296" actId="20577"/>
          <ac:spMkLst>
            <pc:docMk/>
            <pc:sldMk cId="3887417178" sldId="5712"/>
            <ac:spMk id="3" creationId="{D9036883-83F0-AD47-4239-C2F52C1C1F31}"/>
          </ac:spMkLst>
        </pc:spChg>
        <pc:spChg chg="mod">
          <ac:chgData name="Iezzi Patrizio" userId="2fe890e8-5eef-4b89-ab9c-7aa1917a7eb6" providerId="ADAL" clId="{D924D203-AE60-4417-B409-63121FECCA75}" dt="2023-11-06T16:21:13.358" v="9009" actId="20577"/>
          <ac:spMkLst>
            <pc:docMk/>
            <pc:sldMk cId="3887417178" sldId="5712"/>
            <ac:spMk id="7" creationId="{D2262251-229A-3430-7647-B50FA27A923C}"/>
          </ac:spMkLst>
        </pc:spChg>
        <pc:spChg chg="del mod">
          <ac:chgData name="Iezzi Patrizio" userId="2fe890e8-5eef-4b89-ab9c-7aa1917a7eb6" providerId="ADAL" clId="{D924D203-AE60-4417-B409-63121FECCA75}" dt="2023-11-06T16:20:07.824" v="8823" actId="478"/>
          <ac:spMkLst>
            <pc:docMk/>
            <pc:sldMk cId="3887417178" sldId="5712"/>
            <ac:spMk id="10" creationId="{774B7683-6966-8E79-0B0D-CE94CE1C2117}"/>
          </ac:spMkLst>
        </pc:spChg>
        <pc:picChg chg="del">
          <ac:chgData name="Iezzi Patrizio" userId="2fe890e8-5eef-4b89-ab9c-7aa1917a7eb6" providerId="ADAL" clId="{D924D203-AE60-4417-B409-63121FECCA75}" dt="2023-11-06T16:20:06.258" v="8821" actId="478"/>
          <ac:picMkLst>
            <pc:docMk/>
            <pc:sldMk cId="3887417178" sldId="5712"/>
            <ac:picMk id="9" creationId="{46B2FF42-B657-9922-0811-323A21C83624}"/>
          </ac:picMkLst>
        </pc:picChg>
        <pc:picChg chg="add mod">
          <ac:chgData name="Iezzi Patrizio" userId="2fe890e8-5eef-4b89-ab9c-7aa1917a7eb6" providerId="ADAL" clId="{D924D203-AE60-4417-B409-63121FECCA75}" dt="2023-11-06T16:21:37.393" v="9011" actId="1076"/>
          <ac:picMkLst>
            <pc:docMk/>
            <pc:sldMk cId="3887417178" sldId="5712"/>
            <ac:picMk id="18434" creationId="{6F77DDBE-9DB3-30D8-5D83-5C52F4253716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30:24.271" v="9708" actId="20577"/>
        <pc:sldMkLst>
          <pc:docMk/>
          <pc:sldMk cId="1596896901" sldId="5713"/>
        </pc:sldMkLst>
        <pc:spChg chg="del mod">
          <ac:chgData name="Iezzi Patrizio" userId="2fe890e8-5eef-4b89-ab9c-7aa1917a7eb6" providerId="ADAL" clId="{D924D203-AE60-4417-B409-63121FECCA75}" dt="2023-11-06T16:26:50.032" v="9362" actId="478"/>
          <ac:spMkLst>
            <pc:docMk/>
            <pc:sldMk cId="1596896901" sldId="5713"/>
            <ac:spMk id="3" creationId="{D9036883-83F0-AD47-4239-C2F52C1C1F31}"/>
          </ac:spMkLst>
        </pc:spChg>
        <pc:spChg chg="add mod">
          <ac:chgData name="Iezzi Patrizio" userId="2fe890e8-5eef-4b89-ab9c-7aa1917a7eb6" providerId="ADAL" clId="{D924D203-AE60-4417-B409-63121FECCA75}" dt="2023-11-06T16:30:24.271" v="9708" actId="20577"/>
          <ac:spMkLst>
            <pc:docMk/>
            <pc:sldMk cId="1596896901" sldId="5713"/>
            <ac:spMk id="5" creationId="{25620DE2-18D1-5733-A80B-8ED646ACE7E9}"/>
          </ac:spMkLst>
        </pc:spChg>
        <pc:spChg chg="mod">
          <ac:chgData name="Iezzi Patrizio" userId="2fe890e8-5eef-4b89-ab9c-7aa1917a7eb6" providerId="ADAL" clId="{D924D203-AE60-4417-B409-63121FECCA75}" dt="2023-11-06T16:26:36.535" v="9356" actId="20577"/>
          <ac:spMkLst>
            <pc:docMk/>
            <pc:sldMk cId="1596896901" sldId="5713"/>
            <ac:spMk id="7" creationId="{D2262251-229A-3430-7647-B50FA27A923C}"/>
          </ac:spMkLst>
        </pc:spChg>
        <pc:picChg chg="add mod">
          <ac:chgData name="Iezzi Patrizio" userId="2fe890e8-5eef-4b89-ab9c-7aa1917a7eb6" providerId="ADAL" clId="{D924D203-AE60-4417-B409-63121FECCA75}" dt="2023-11-06T16:29:51.521" v="9670" actId="1076"/>
          <ac:picMkLst>
            <pc:docMk/>
            <pc:sldMk cId="1596896901" sldId="5713"/>
            <ac:picMk id="9" creationId="{37DF5686-3BBD-9544-9DCB-97E422525715}"/>
          </ac:picMkLst>
        </pc:picChg>
        <pc:picChg chg="del">
          <ac:chgData name="Iezzi Patrizio" userId="2fe890e8-5eef-4b89-ab9c-7aa1917a7eb6" providerId="ADAL" clId="{D924D203-AE60-4417-B409-63121FECCA75}" dt="2023-11-06T16:26:38.767" v="9357" actId="478"/>
          <ac:picMkLst>
            <pc:docMk/>
            <pc:sldMk cId="1596896901" sldId="5713"/>
            <ac:picMk id="18434" creationId="{6F77DDBE-9DB3-30D8-5D83-5C52F4253716}"/>
          </ac:picMkLst>
        </pc:picChg>
        <pc:picChg chg="add mod">
          <ac:chgData name="Iezzi Patrizio" userId="2fe890e8-5eef-4b89-ab9c-7aa1917a7eb6" providerId="ADAL" clId="{D924D203-AE60-4417-B409-63121FECCA75}" dt="2023-11-06T16:27:03.499" v="9367" actId="1076"/>
          <ac:picMkLst>
            <pc:docMk/>
            <pc:sldMk cId="1596896901" sldId="5713"/>
            <ac:picMk id="20482" creationId="{6C978C01-3418-D7AC-FF4B-52F4771110BD}"/>
          </ac:picMkLst>
        </pc:picChg>
      </pc:sldChg>
      <pc:sldChg chg="delSp modSp add mod">
        <pc:chgData name="Iezzi Patrizio" userId="2fe890e8-5eef-4b89-ab9c-7aa1917a7eb6" providerId="ADAL" clId="{D924D203-AE60-4417-B409-63121FECCA75}" dt="2023-11-06T16:31:22.073" v="9751" actId="1076"/>
        <pc:sldMkLst>
          <pc:docMk/>
          <pc:sldMk cId="1627461277" sldId="5714"/>
        </pc:sldMkLst>
        <pc:spChg chg="del">
          <ac:chgData name="Iezzi Patrizio" userId="2fe890e8-5eef-4b89-ab9c-7aa1917a7eb6" providerId="ADAL" clId="{D924D203-AE60-4417-B409-63121FECCA75}" dt="2023-11-06T16:31:14.441" v="9748" actId="478"/>
          <ac:spMkLst>
            <pc:docMk/>
            <pc:sldMk cId="1627461277" sldId="5714"/>
            <ac:spMk id="5" creationId="{25620DE2-18D1-5733-A80B-8ED646ACE7E9}"/>
          </ac:spMkLst>
        </pc:spChg>
        <pc:spChg chg="mod">
          <ac:chgData name="Iezzi Patrizio" userId="2fe890e8-5eef-4b89-ab9c-7aa1917a7eb6" providerId="ADAL" clId="{D924D203-AE60-4417-B409-63121FECCA75}" dt="2023-11-06T16:30:52.792" v="9746" actId="20577"/>
          <ac:spMkLst>
            <pc:docMk/>
            <pc:sldMk cId="1627461277" sldId="5714"/>
            <ac:spMk id="7" creationId="{D2262251-229A-3430-7647-B50FA27A923C}"/>
          </ac:spMkLst>
        </pc:spChg>
        <pc:picChg chg="del">
          <ac:chgData name="Iezzi Patrizio" userId="2fe890e8-5eef-4b89-ab9c-7aa1917a7eb6" providerId="ADAL" clId="{D924D203-AE60-4417-B409-63121FECCA75}" dt="2023-11-06T16:31:15.674" v="9749" actId="478"/>
          <ac:picMkLst>
            <pc:docMk/>
            <pc:sldMk cId="1627461277" sldId="5714"/>
            <ac:picMk id="9" creationId="{37DF5686-3BBD-9544-9DCB-97E422525715}"/>
          </ac:picMkLst>
        </pc:picChg>
        <pc:picChg chg="mod">
          <ac:chgData name="Iezzi Patrizio" userId="2fe890e8-5eef-4b89-ab9c-7aa1917a7eb6" providerId="ADAL" clId="{D924D203-AE60-4417-B409-63121FECCA75}" dt="2023-11-06T16:31:22.073" v="9751" actId="1076"/>
          <ac:picMkLst>
            <pc:docMk/>
            <pc:sldMk cId="1627461277" sldId="5714"/>
            <ac:picMk id="20482" creationId="{6C978C01-3418-D7AC-FF4B-52F4771110BD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37:40.750" v="10282" actId="20577"/>
        <pc:sldMkLst>
          <pc:docMk/>
          <pc:sldMk cId="517336474" sldId="5715"/>
        </pc:sldMkLst>
        <pc:spChg chg="add mod">
          <ac:chgData name="Iezzi Patrizio" userId="2fe890e8-5eef-4b89-ab9c-7aa1917a7eb6" providerId="ADAL" clId="{D924D203-AE60-4417-B409-63121FECCA75}" dt="2023-11-06T16:37:40.750" v="10282" actId="20577"/>
          <ac:spMkLst>
            <pc:docMk/>
            <pc:sldMk cId="517336474" sldId="5715"/>
            <ac:spMk id="3" creationId="{2FD6EED3-A82D-84FB-15C3-671215A4EA92}"/>
          </ac:spMkLst>
        </pc:spChg>
        <pc:spChg chg="mod">
          <ac:chgData name="Iezzi Patrizio" userId="2fe890e8-5eef-4b89-ab9c-7aa1917a7eb6" providerId="ADAL" clId="{D924D203-AE60-4417-B409-63121FECCA75}" dt="2023-11-06T16:32:02.339" v="9770" actId="20577"/>
          <ac:spMkLst>
            <pc:docMk/>
            <pc:sldMk cId="517336474" sldId="5715"/>
            <ac:spMk id="6" creationId="{873D431D-9C72-D79E-BBFD-FC5EEF55FC3A}"/>
          </ac:spMkLst>
        </pc:spChg>
        <pc:spChg chg="mod">
          <ac:chgData name="Iezzi Patrizio" userId="2fe890e8-5eef-4b89-ab9c-7aa1917a7eb6" providerId="ADAL" clId="{D924D203-AE60-4417-B409-63121FECCA75}" dt="2023-11-06T16:33:12.564" v="10009" actId="20577"/>
          <ac:spMkLst>
            <pc:docMk/>
            <pc:sldMk cId="517336474" sldId="5715"/>
            <ac:spMk id="7" creationId="{D2262251-229A-3430-7647-B50FA27A923C}"/>
          </ac:spMkLst>
        </pc:spChg>
        <pc:picChg chg="del">
          <ac:chgData name="Iezzi Patrizio" userId="2fe890e8-5eef-4b89-ab9c-7aa1917a7eb6" providerId="ADAL" clId="{D924D203-AE60-4417-B409-63121FECCA75}" dt="2023-11-06T16:33:05.842" v="9997" actId="478"/>
          <ac:picMkLst>
            <pc:docMk/>
            <pc:sldMk cId="517336474" sldId="5715"/>
            <ac:picMk id="20482" creationId="{6C978C01-3418-D7AC-FF4B-52F4771110BD}"/>
          </ac:picMkLst>
        </pc:picChg>
        <pc:picChg chg="add mod">
          <ac:chgData name="Iezzi Patrizio" userId="2fe890e8-5eef-4b89-ab9c-7aa1917a7eb6" providerId="ADAL" clId="{D924D203-AE60-4417-B409-63121FECCA75}" dt="2023-11-06T16:34:56.627" v="10013" actId="1076"/>
          <ac:picMkLst>
            <pc:docMk/>
            <pc:sldMk cId="517336474" sldId="5715"/>
            <ac:picMk id="21506" creationId="{B8E8DEBA-9AEC-EC40-F17A-191A21E59678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38:12.783" v="10331" actId="20577"/>
        <pc:sldMkLst>
          <pc:docMk/>
          <pc:sldMk cId="284272618" sldId="5716"/>
        </pc:sldMkLst>
        <pc:spChg chg="del">
          <ac:chgData name="Iezzi Patrizio" userId="2fe890e8-5eef-4b89-ab9c-7aa1917a7eb6" providerId="ADAL" clId="{D924D203-AE60-4417-B409-63121FECCA75}" dt="2023-11-06T16:37:47.448" v="10285" actId="478"/>
          <ac:spMkLst>
            <pc:docMk/>
            <pc:sldMk cId="284272618" sldId="5716"/>
            <ac:spMk id="3" creationId="{2FD6EED3-A82D-84FB-15C3-671215A4EA92}"/>
          </ac:spMkLst>
        </pc:spChg>
        <pc:spChg chg="mod">
          <ac:chgData name="Iezzi Patrizio" userId="2fe890e8-5eef-4b89-ab9c-7aa1917a7eb6" providerId="ADAL" clId="{D924D203-AE60-4417-B409-63121FECCA75}" dt="2023-11-06T16:38:12.783" v="10331" actId="20577"/>
          <ac:spMkLst>
            <pc:docMk/>
            <pc:sldMk cId="284272618" sldId="5716"/>
            <ac:spMk id="7" creationId="{D2262251-229A-3430-7647-B50FA27A923C}"/>
          </ac:spMkLst>
        </pc:spChg>
        <pc:picChg chg="del">
          <ac:chgData name="Iezzi Patrizio" userId="2fe890e8-5eef-4b89-ab9c-7aa1917a7eb6" providerId="ADAL" clId="{D924D203-AE60-4417-B409-63121FECCA75}" dt="2023-11-06T16:37:46.131" v="10284" actId="478"/>
          <ac:picMkLst>
            <pc:docMk/>
            <pc:sldMk cId="284272618" sldId="5716"/>
            <ac:picMk id="21506" creationId="{B8E8DEBA-9AEC-EC40-F17A-191A21E59678}"/>
          </ac:picMkLst>
        </pc:picChg>
        <pc:picChg chg="add mod">
          <ac:chgData name="Iezzi Patrizio" userId="2fe890e8-5eef-4b89-ab9c-7aa1917a7eb6" providerId="ADAL" clId="{D924D203-AE60-4417-B409-63121FECCA75}" dt="2023-11-06T16:37:57.880" v="10289" actId="1076"/>
          <ac:picMkLst>
            <pc:docMk/>
            <pc:sldMk cId="284272618" sldId="5716"/>
            <ac:picMk id="22530" creationId="{7A625505-FE54-D4A4-784F-59E4DFBE6F70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43:34.712" v="10487" actId="20577"/>
        <pc:sldMkLst>
          <pc:docMk/>
          <pc:sldMk cId="3224218560" sldId="5717"/>
        </pc:sldMkLst>
        <pc:spChg chg="add mod">
          <ac:chgData name="Iezzi Patrizio" userId="2fe890e8-5eef-4b89-ab9c-7aa1917a7eb6" providerId="ADAL" clId="{D924D203-AE60-4417-B409-63121FECCA75}" dt="2023-11-06T16:42:48.671" v="10462" actId="20577"/>
          <ac:spMkLst>
            <pc:docMk/>
            <pc:sldMk cId="3224218560" sldId="5717"/>
            <ac:spMk id="3" creationId="{3D431FA3-2679-FCC5-EAF3-37E1ED4A2CC6}"/>
          </ac:spMkLst>
        </pc:spChg>
        <pc:spChg chg="mod">
          <ac:chgData name="Iezzi Patrizio" userId="2fe890e8-5eef-4b89-ab9c-7aa1917a7eb6" providerId="ADAL" clId="{D924D203-AE60-4417-B409-63121FECCA75}" dt="2023-11-06T16:43:34.712" v="10487" actId="20577"/>
          <ac:spMkLst>
            <pc:docMk/>
            <pc:sldMk cId="3224218560" sldId="5717"/>
            <ac:spMk id="6" creationId="{873D431D-9C72-D79E-BBFD-FC5EEF55FC3A}"/>
          </ac:spMkLst>
        </pc:spChg>
        <pc:spChg chg="mod">
          <ac:chgData name="Iezzi Patrizio" userId="2fe890e8-5eef-4b89-ab9c-7aa1917a7eb6" providerId="ADAL" clId="{D924D203-AE60-4417-B409-63121FECCA75}" dt="2023-11-06T16:38:40.232" v="10412" actId="20577"/>
          <ac:spMkLst>
            <pc:docMk/>
            <pc:sldMk cId="3224218560" sldId="5717"/>
            <ac:spMk id="7" creationId="{D2262251-229A-3430-7647-B50FA27A923C}"/>
          </ac:spMkLst>
        </pc:spChg>
        <pc:picChg chg="del">
          <ac:chgData name="Iezzi Patrizio" userId="2fe890e8-5eef-4b89-ab9c-7aa1917a7eb6" providerId="ADAL" clId="{D924D203-AE60-4417-B409-63121FECCA75}" dt="2023-11-06T16:38:41.816" v="10413" actId="478"/>
          <ac:picMkLst>
            <pc:docMk/>
            <pc:sldMk cId="3224218560" sldId="5717"/>
            <ac:picMk id="22530" creationId="{7A625505-FE54-D4A4-784F-59E4DFBE6F70}"/>
          </ac:picMkLst>
        </pc:picChg>
        <pc:picChg chg="add mod">
          <ac:chgData name="Iezzi Patrizio" userId="2fe890e8-5eef-4b89-ab9c-7aa1917a7eb6" providerId="ADAL" clId="{D924D203-AE60-4417-B409-63121FECCA75}" dt="2023-11-06T16:42:04.070" v="10439" actId="1076"/>
          <ac:picMkLst>
            <pc:docMk/>
            <pc:sldMk cId="3224218560" sldId="5717"/>
            <ac:picMk id="23554" creationId="{E93ECA37-BA37-A831-C0E7-29BEF70E2BB5}"/>
          </ac:picMkLst>
        </pc:picChg>
      </pc:sldChg>
      <pc:sldChg chg="addSp delSp modSp add mod">
        <pc:chgData name="Iezzi Patrizio" userId="2fe890e8-5eef-4b89-ab9c-7aa1917a7eb6" providerId="ADAL" clId="{D924D203-AE60-4417-B409-63121FECCA75}" dt="2023-11-06T16:45:48.509" v="10519" actId="1076"/>
        <pc:sldMkLst>
          <pc:docMk/>
          <pc:sldMk cId="2998507178" sldId="5718"/>
        </pc:sldMkLst>
        <pc:spChg chg="mod">
          <ac:chgData name="Iezzi Patrizio" userId="2fe890e8-5eef-4b89-ab9c-7aa1917a7eb6" providerId="ADAL" clId="{D924D203-AE60-4417-B409-63121FECCA75}" dt="2023-11-06T16:44:32.207" v="10517" actId="20577"/>
          <ac:spMkLst>
            <pc:docMk/>
            <pc:sldMk cId="2998507178" sldId="5718"/>
            <ac:spMk id="3" creationId="{3D431FA3-2679-FCC5-EAF3-37E1ED4A2CC6}"/>
          </ac:spMkLst>
        </pc:spChg>
        <pc:spChg chg="mod">
          <ac:chgData name="Iezzi Patrizio" userId="2fe890e8-5eef-4b89-ab9c-7aa1917a7eb6" providerId="ADAL" clId="{D924D203-AE60-4417-B409-63121FECCA75}" dt="2023-11-06T16:43:45.388" v="10510" actId="20577"/>
          <ac:spMkLst>
            <pc:docMk/>
            <pc:sldMk cId="2998507178" sldId="5718"/>
            <ac:spMk id="6" creationId="{873D431D-9C72-D79E-BBFD-FC5EEF55FC3A}"/>
          </ac:spMkLst>
        </pc:spChg>
        <pc:picChg chg="add del mod">
          <ac:chgData name="Iezzi Patrizio" userId="2fe890e8-5eef-4b89-ab9c-7aa1917a7eb6" providerId="ADAL" clId="{D924D203-AE60-4417-B409-63121FECCA75}" dt="2023-11-06T16:44:04.522" v="10515" actId="14826"/>
          <ac:picMkLst>
            <pc:docMk/>
            <pc:sldMk cId="2998507178" sldId="5718"/>
            <ac:picMk id="23554" creationId="{E93ECA37-BA37-A831-C0E7-29BEF70E2BB5}"/>
          </ac:picMkLst>
        </pc:picChg>
        <pc:picChg chg="add mod">
          <ac:chgData name="Iezzi Patrizio" userId="2fe890e8-5eef-4b89-ab9c-7aa1917a7eb6" providerId="ADAL" clId="{D924D203-AE60-4417-B409-63121FECCA75}" dt="2023-11-06T16:45:48.509" v="10519" actId="1076"/>
          <ac:picMkLst>
            <pc:docMk/>
            <pc:sldMk cId="2998507178" sldId="5718"/>
            <ac:picMk id="24578" creationId="{5115FF8E-1145-B530-935D-F36DBFCCA429}"/>
          </ac:picMkLst>
        </pc:picChg>
        <pc:picChg chg="add del">
          <ac:chgData name="Iezzi Patrizio" userId="2fe890e8-5eef-4b89-ab9c-7aa1917a7eb6" providerId="ADAL" clId="{D924D203-AE60-4417-B409-63121FECCA75}" dt="2023-11-06T16:44:01.394" v="10514"/>
          <ac:picMkLst>
            <pc:docMk/>
            <pc:sldMk cId="2998507178" sldId="5718"/>
            <ac:picMk id="24580" creationId="{579D0163-1AD1-A939-4A6A-8580D30055B0}"/>
          </ac:picMkLst>
        </pc:picChg>
      </pc:sldChg>
      <pc:sldChg chg="modSp add mod">
        <pc:chgData name="Iezzi Patrizio" userId="2fe890e8-5eef-4b89-ab9c-7aa1917a7eb6" providerId="ADAL" clId="{D924D203-AE60-4417-B409-63121FECCA75}" dt="2023-11-06T16:47:42.428" v="10531" actId="1076"/>
        <pc:sldMkLst>
          <pc:docMk/>
          <pc:sldMk cId="2102601452" sldId="5719"/>
        </pc:sldMkLst>
        <pc:spChg chg="mod">
          <ac:chgData name="Iezzi Patrizio" userId="2fe890e8-5eef-4b89-ab9c-7aa1917a7eb6" providerId="ADAL" clId="{D924D203-AE60-4417-B409-63121FECCA75}" dt="2023-11-06T16:46:17.976" v="10524" actId="20577"/>
          <ac:spMkLst>
            <pc:docMk/>
            <pc:sldMk cId="2102601452" sldId="5719"/>
            <ac:spMk id="3" creationId="{3D431FA3-2679-FCC5-EAF3-37E1ED4A2CC6}"/>
          </ac:spMkLst>
        </pc:spChg>
        <pc:picChg chg="mod">
          <ac:chgData name="Iezzi Patrizio" userId="2fe890e8-5eef-4b89-ab9c-7aa1917a7eb6" providerId="ADAL" clId="{D924D203-AE60-4417-B409-63121FECCA75}" dt="2023-11-06T16:47:42.428" v="10531" actId="1076"/>
          <ac:picMkLst>
            <pc:docMk/>
            <pc:sldMk cId="2102601452" sldId="5719"/>
            <ac:picMk id="23554" creationId="{E93ECA37-BA37-A831-C0E7-29BEF70E2BB5}"/>
          </ac:picMkLst>
        </pc:picChg>
        <pc:picChg chg="mod">
          <ac:chgData name="Iezzi Patrizio" userId="2fe890e8-5eef-4b89-ab9c-7aa1917a7eb6" providerId="ADAL" clId="{D924D203-AE60-4417-B409-63121FECCA75}" dt="2023-11-06T16:46:01.045" v="10522" actId="14100"/>
          <ac:picMkLst>
            <pc:docMk/>
            <pc:sldMk cId="2102601452" sldId="5719"/>
            <ac:picMk id="24578" creationId="{5115FF8E-1145-B530-935D-F36DBFCCA429}"/>
          </ac:picMkLst>
        </pc:picChg>
      </pc:sldChg>
      <pc:sldChg chg="modSp add mod">
        <pc:chgData name="Iezzi Patrizio" userId="2fe890e8-5eef-4b89-ab9c-7aa1917a7eb6" providerId="ADAL" clId="{D924D203-AE60-4417-B409-63121FECCA75}" dt="2023-11-06T16:47:09.641" v="10529" actId="14826"/>
        <pc:sldMkLst>
          <pc:docMk/>
          <pc:sldMk cId="268668231" sldId="5720"/>
        </pc:sldMkLst>
        <pc:spChg chg="mod">
          <ac:chgData name="Iezzi Patrizio" userId="2fe890e8-5eef-4b89-ab9c-7aa1917a7eb6" providerId="ADAL" clId="{D924D203-AE60-4417-B409-63121FECCA75}" dt="2023-11-06T16:46:56.126" v="10527" actId="20577"/>
          <ac:spMkLst>
            <pc:docMk/>
            <pc:sldMk cId="268668231" sldId="5720"/>
            <ac:spMk id="3" creationId="{3D431FA3-2679-FCC5-EAF3-37E1ED4A2CC6}"/>
          </ac:spMkLst>
        </pc:spChg>
        <pc:picChg chg="mod">
          <ac:chgData name="Iezzi Patrizio" userId="2fe890e8-5eef-4b89-ab9c-7aa1917a7eb6" providerId="ADAL" clId="{D924D203-AE60-4417-B409-63121FECCA75}" dt="2023-11-06T16:47:09.641" v="10529" actId="14826"/>
          <ac:picMkLst>
            <pc:docMk/>
            <pc:sldMk cId="268668231" sldId="5720"/>
            <ac:picMk id="23554" creationId="{E93ECA37-BA37-A831-C0E7-29BEF70E2B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7EC13-9FC3-3F42-A504-0FC30CB3F852}" type="datetimeFigureOut">
              <a:rPr lang="it-IT" smtClean="0"/>
              <a:t>06/11/2023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6096B-84D6-3047-9B7C-10426C8210B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993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Titolo diapositiva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C4104A-9DCC-4C4B-AB43-91784DF9909C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95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76D44-456E-C145-8533-7DE8B53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195" y="5140411"/>
            <a:ext cx="5508760" cy="437783"/>
          </a:xfrm>
        </p:spPr>
        <p:txBody>
          <a:bodyPr anchor="t">
            <a:normAutofit/>
          </a:bodyPr>
          <a:lstStyle>
            <a:lvl1pPr algn="r">
              <a:defRPr sz="1800"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C51F8BE-A5ED-344C-ABFB-74F7495C01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5921" y="4661850"/>
            <a:ext cx="2207187" cy="25966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E12293-72A0-CF40-A858-8CAF66B89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0375" y="5578194"/>
            <a:ext cx="4735579" cy="914400"/>
          </a:xfrm>
        </p:spPr>
        <p:txBody>
          <a:bodyPr>
            <a:noAutofit/>
          </a:bodyPr>
          <a:lstStyle>
            <a:lvl1pPr marL="0" indent="0" algn="r">
              <a:buNone/>
              <a:defRPr sz="900">
                <a:solidFill>
                  <a:schemeClr val="accent4"/>
                </a:solidFill>
              </a:defRPr>
            </a:lvl1pPr>
            <a:lvl2pPr marL="457200" indent="0" algn="r">
              <a:buNone/>
              <a:defRPr sz="800">
                <a:solidFill>
                  <a:schemeClr val="accent4"/>
                </a:solidFill>
              </a:defRPr>
            </a:lvl2pPr>
            <a:lvl3pPr marL="914400" indent="0" algn="r">
              <a:buNone/>
              <a:defRPr sz="700">
                <a:solidFill>
                  <a:schemeClr val="accent4"/>
                </a:solidFill>
              </a:defRPr>
            </a:lvl3pPr>
            <a:lvl4pPr marL="1371600" indent="0" algn="r">
              <a:buNone/>
              <a:defRPr sz="600">
                <a:solidFill>
                  <a:schemeClr val="accent4"/>
                </a:solidFill>
              </a:defRPr>
            </a:lvl4pPr>
            <a:lvl5pPr marL="1828800" indent="0" algn="r">
              <a:buNone/>
              <a:defRPr sz="600">
                <a:solidFill>
                  <a:schemeClr val="accent4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83510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olo titol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4637883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CB231AB-0F45-584A-8938-3CD04172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0615"/>
            <a:ext cx="5615780" cy="1355243"/>
          </a:xfrm>
        </p:spPr>
        <p:txBody>
          <a:bodyPr wrap="square" lIns="0" tIns="0" rIns="0" bIns="0">
            <a:spAutoFit/>
          </a:bodyPr>
          <a:lstStyle>
            <a:lvl1pPr indent="0">
              <a:buNone/>
              <a:defRPr lang="it-IT" sz="1200" smtClean="0">
                <a:solidFill>
                  <a:schemeClr val="tx2"/>
                </a:solidFill>
              </a:defRPr>
            </a:lvl1pPr>
            <a:lvl2pPr indent="0">
              <a:buNone/>
              <a:defRPr lang="it-IT" sz="1600" smtClean="0">
                <a:solidFill>
                  <a:schemeClr val="tx2"/>
                </a:solidFill>
              </a:defRPr>
            </a:lvl2pPr>
            <a:lvl3pPr indent="0">
              <a:buNone/>
              <a:defRPr lang="it-IT" sz="1600" smtClean="0">
                <a:solidFill>
                  <a:schemeClr val="tx2"/>
                </a:solidFill>
              </a:defRPr>
            </a:lvl3pPr>
            <a:lvl4pPr indent="0">
              <a:buNone/>
              <a:defRPr lang="it-IT" sz="1600" smtClean="0">
                <a:solidFill>
                  <a:schemeClr val="tx2"/>
                </a:solidFill>
              </a:defRPr>
            </a:lvl4pPr>
            <a:lvl5pPr indent="0">
              <a:buNone/>
              <a:defRPr lang="it-IT" sz="1600">
                <a:solidFill>
                  <a:schemeClr val="tx2"/>
                </a:solidFill>
              </a:defRPr>
            </a:lvl5pPr>
          </a:lstStyle>
          <a:p>
            <a:pPr marL="0" lvl="0" defTabSz="457200"/>
            <a:r>
              <a:rPr lang="it-IT"/>
              <a:t>Fare clic per modificare gli stili del testo dello schema</a:t>
            </a:r>
          </a:p>
          <a:p>
            <a:pPr marL="457200" lvl="1" defTabSz="457200"/>
            <a:r>
              <a:rPr lang="it-IT"/>
              <a:t>Secondo livello</a:t>
            </a:r>
          </a:p>
          <a:p>
            <a:pPr marL="914400" lvl="2" defTabSz="457200"/>
            <a:r>
              <a:rPr lang="it-IT"/>
              <a:t>Terzo livello</a:t>
            </a:r>
          </a:p>
          <a:p>
            <a:pPr marL="1371600" lvl="3" defTabSz="457200"/>
            <a:r>
              <a:rPr lang="it-IT"/>
              <a:t>Quarto livello</a:t>
            </a:r>
          </a:p>
          <a:p>
            <a:pPr marL="1828800" lvl="4" defTabSz="45720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4199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testazione sezion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50522"/>
            <a:ext cx="3670719" cy="128456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2200" y="3731177"/>
            <a:ext cx="4552950" cy="5349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50432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44272" y="6356353"/>
            <a:ext cx="284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3D8292-C231-41FA-97A9-4A9EB2CF32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1909" y="69775"/>
            <a:ext cx="11168183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200" b="1" i="1" noProof="0" dirty="0">
                <a:solidFill>
                  <a:srgbClr val="0031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 noProof="0" dirty="0"/>
              <a:t>Insert banner statement here</a:t>
            </a:r>
          </a:p>
        </p:txBody>
      </p:sp>
      <p:pic>
        <p:nvPicPr>
          <p:cNvPr id="9" name="Picture 5" descr="C:\Users\al00625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51" y="6411591"/>
            <a:ext cx="2278494" cy="3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6F3E6790-CD20-41FD-B4D3-0C2EF388C62B}"/>
              </a:ext>
            </a:extLst>
          </p:cNvPr>
          <p:cNvCxnSpPr/>
          <p:nvPr/>
        </p:nvCxnSpPr>
        <p:spPr>
          <a:xfrm>
            <a:off x="-40069" y="6257190"/>
            <a:ext cx="12232069" cy="0"/>
          </a:xfrm>
          <a:prstGeom prst="line">
            <a:avLst/>
          </a:prstGeom>
          <a:ln w="28575">
            <a:solidFill>
              <a:srgbClr val="929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23B29D-1D92-490F-ADDE-F5B62F490A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09" y="704089"/>
            <a:ext cx="11168185" cy="504825"/>
          </a:xfr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lang="en-GB" sz="1600" i="1" dirty="0">
                <a:solidFill>
                  <a:srgbClr val="9298C8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 defTabSz="1018824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180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olo titol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10980464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433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10980464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467A2E-64F8-AE4A-9AAA-6DA53A7AA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44106" y="950902"/>
            <a:ext cx="1325563" cy="15400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5A4E960-CD9A-FD44-B3EE-09E3E5EA3569}"/>
              </a:ext>
            </a:extLst>
          </p:cNvPr>
          <p:cNvSpPr/>
          <p:nvPr userDrawn="1"/>
        </p:nvSpPr>
        <p:spPr>
          <a:xfrm>
            <a:off x="0" y="6437134"/>
            <a:ext cx="838200" cy="4208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FDDFABA-9C9C-2045-B6E9-CD5CBE260B6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5886285"/>
            <a:ext cx="526840" cy="0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6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Titolo e sommariett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4637883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CB231AB-0F45-584A-8938-3CD04172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0615"/>
            <a:ext cx="5615780" cy="1355243"/>
          </a:xfrm>
        </p:spPr>
        <p:txBody>
          <a:bodyPr wrap="square" lIns="0" tIns="0" rIns="0" bIns="0">
            <a:spAutoFit/>
          </a:bodyPr>
          <a:lstStyle>
            <a:lvl1pPr indent="0">
              <a:buNone/>
              <a:defRPr lang="it-IT" sz="1200" smtClean="0">
                <a:solidFill>
                  <a:schemeClr val="tx2"/>
                </a:solidFill>
              </a:defRPr>
            </a:lvl1pPr>
            <a:lvl2pPr indent="0">
              <a:buNone/>
              <a:defRPr lang="it-IT" sz="1600" smtClean="0">
                <a:solidFill>
                  <a:schemeClr val="tx2"/>
                </a:solidFill>
              </a:defRPr>
            </a:lvl2pPr>
            <a:lvl3pPr indent="0">
              <a:buNone/>
              <a:defRPr lang="it-IT" sz="1600" smtClean="0">
                <a:solidFill>
                  <a:schemeClr val="tx2"/>
                </a:solidFill>
              </a:defRPr>
            </a:lvl3pPr>
            <a:lvl4pPr indent="0">
              <a:buNone/>
              <a:defRPr lang="it-IT" sz="1600" smtClean="0">
                <a:solidFill>
                  <a:schemeClr val="tx2"/>
                </a:solidFill>
              </a:defRPr>
            </a:lvl4pPr>
            <a:lvl5pPr indent="0">
              <a:buNone/>
              <a:defRPr lang="it-IT" sz="1600">
                <a:solidFill>
                  <a:schemeClr val="tx2"/>
                </a:solidFill>
              </a:defRPr>
            </a:lvl5pPr>
          </a:lstStyle>
          <a:p>
            <a:pPr marL="0" lvl="0" defTabSz="457200"/>
            <a:r>
              <a:rPr lang="it-IT"/>
              <a:t>Fare clic per modificare gli stili del testo dello schema</a:t>
            </a:r>
          </a:p>
          <a:p>
            <a:pPr marL="457200" lvl="1" defTabSz="457200"/>
            <a:r>
              <a:rPr lang="it-IT"/>
              <a:t>Secondo livello</a:t>
            </a:r>
          </a:p>
          <a:p>
            <a:pPr marL="914400" lvl="2" defTabSz="457200"/>
            <a:r>
              <a:rPr lang="it-IT"/>
              <a:t>Terzo livello</a:t>
            </a:r>
          </a:p>
          <a:p>
            <a:pPr marL="1371600" lvl="3" defTabSz="457200"/>
            <a:r>
              <a:rPr lang="it-IT"/>
              <a:t>Quarto livello</a:t>
            </a:r>
          </a:p>
          <a:p>
            <a:pPr marL="1828800" lvl="4" defTabSz="457200"/>
            <a:r>
              <a:rPr lang="it-IT"/>
              <a:t>Quinto livello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7A9F38-B19C-B24A-91A2-24988D12F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44106" y="950902"/>
            <a:ext cx="1325563" cy="15400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1C7070A-1161-F94E-80A6-FA685A83473F}"/>
              </a:ext>
            </a:extLst>
          </p:cNvPr>
          <p:cNvSpPr/>
          <p:nvPr userDrawn="1"/>
        </p:nvSpPr>
        <p:spPr>
          <a:xfrm>
            <a:off x="0" y="6437134"/>
            <a:ext cx="838200" cy="4208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6CB9C524-E9CF-364C-A160-86914852DF77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5886285"/>
            <a:ext cx="526840" cy="0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51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 Fondo scur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8EEA4D-CEF2-9E4D-BC8F-C887D8685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886286"/>
            <a:ext cx="526840" cy="260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48000"/>
                  </a:schemeClr>
                </a:solidFill>
              </a:defRPr>
            </a:lvl1pPr>
          </a:lstStyle>
          <a:p>
            <a:fld id="{3FB084AB-2C59-5D4D-B4BB-E3AD7D8C2A68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5BA7A21D-29C4-B64B-9648-B6B30E64C11B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5886285"/>
            <a:ext cx="526840" cy="0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D9868333-7ABF-B149-8506-4FE15ADF0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44114" y="950908"/>
            <a:ext cx="1325577" cy="154009"/>
          </a:xfrm>
          <a:prstGeom prst="rect">
            <a:avLst/>
          </a:prstGeom>
        </p:spPr>
      </p:pic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46786434-94A7-C849-859F-536AD80C5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1539909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>
              <a:buNone/>
              <a:defRPr lang="it-IT" sz="1400" smtClean="0">
                <a:solidFill>
                  <a:schemeClr val="bg1"/>
                </a:solidFill>
              </a:defRPr>
            </a:lvl1pPr>
            <a:lvl2pPr indent="0">
              <a:buNone/>
              <a:defRPr lang="it-IT" sz="1800" smtClean="0">
                <a:solidFill>
                  <a:schemeClr val="bg1"/>
                </a:solidFill>
              </a:defRPr>
            </a:lvl2pPr>
            <a:lvl3pPr indent="0">
              <a:buNone/>
              <a:defRPr lang="it-IT" sz="1800" smtClean="0">
                <a:solidFill>
                  <a:schemeClr val="bg1"/>
                </a:solidFill>
              </a:defRPr>
            </a:lvl3pPr>
            <a:lvl4pPr indent="0">
              <a:buNone/>
              <a:defRPr lang="it-IT" smtClean="0">
                <a:solidFill>
                  <a:schemeClr val="bg1"/>
                </a:solidFill>
              </a:defRPr>
            </a:lvl4pPr>
            <a:lvl5pPr indent="0">
              <a:buNone/>
              <a:defRPr lang="it-IT">
                <a:solidFill>
                  <a:schemeClr val="bg1"/>
                </a:solidFill>
              </a:defRPr>
            </a:lvl5pPr>
          </a:lstStyle>
          <a:p>
            <a:pPr marL="0" lvl="0" defTabSz="457200"/>
            <a:r>
              <a:rPr lang="it-IT"/>
              <a:t>Fare clic per modificare gli stili del testo dello schema</a:t>
            </a:r>
          </a:p>
          <a:p>
            <a:pPr marL="457200" lvl="1" defTabSz="457200"/>
            <a:r>
              <a:rPr lang="it-IT"/>
              <a:t>Secondo livello</a:t>
            </a:r>
          </a:p>
          <a:p>
            <a:pPr marL="914400" lvl="2" defTabSz="457200"/>
            <a:r>
              <a:rPr lang="it-IT"/>
              <a:t>Terzo livello</a:t>
            </a:r>
          </a:p>
          <a:p>
            <a:pPr marL="1371600" lvl="3" defTabSz="457200"/>
            <a:r>
              <a:rPr lang="it-IT"/>
              <a:t>Quarto livello</a:t>
            </a:r>
          </a:p>
          <a:p>
            <a:pPr marL="1828800" lvl="4" defTabSz="457200"/>
            <a:r>
              <a:rPr lang="it-IT"/>
              <a:t>Quinto livello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013D186D-3705-694C-A6ED-DA4F7F9D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3"/>
            <a:ext cx="4737284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it-IT" sz="2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0557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testazione sezion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8EEA4D-CEF2-9E4D-BC8F-C887D8685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886286"/>
            <a:ext cx="526840" cy="260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48000"/>
                  </a:schemeClr>
                </a:solidFill>
              </a:defRPr>
            </a:lvl1pPr>
          </a:lstStyle>
          <a:p>
            <a:fld id="{3FB084AB-2C59-5D4D-B4BB-E3AD7D8C2A68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5BA7A21D-29C4-B64B-9648-B6B30E64C11B}"/>
              </a:ext>
            </a:extLst>
          </p:cNvPr>
          <p:cNvCxnSpPr>
            <a:cxnSpLocks/>
          </p:cNvCxnSpPr>
          <p:nvPr/>
        </p:nvCxnSpPr>
        <p:spPr>
          <a:xfrm flipH="1">
            <a:off x="1" y="5886285"/>
            <a:ext cx="526840" cy="0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D9868333-7ABF-B149-8506-4FE15ADF06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44114" y="950908"/>
            <a:ext cx="1325577" cy="154009"/>
          </a:xfrm>
          <a:prstGeom prst="rect">
            <a:avLst/>
          </a:prstGeom>
        </p:spPr>
      </p:pic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46786434-94A7-C849-859F-536AD80C5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1539909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>
              <a:buNone/>
              <a:defRPr lang="it-IT" sz="1400" smtClean="0">
                <a:solidFill>
                  <a:schemeClr val="bg1"/>
                </a:solidFill>
              </a:defRPr>
            </a:lvl1pPr>
            <a:lvl2pPr indent="0">
              <a:buNone/>
              <a:defRPr lang="it-IT" sz="1800" smtClean="0">
                <a:solidFill>
                  <a:schemeClr val="bg1"/>
                </a:solidFill>
              </a:defRPr>
            </a:lvl2pPr>
            <a:lvl3pPr indent="0">
              <a:buNone/>
              <a:defRPr lang="it-IT" sz="1800" smtClean="0">
                <a:solidFill>
                  <a:schemeClr val="bg1"/>
                </a:solidFill>
              </a:defRPr>
            </a:lvl3pPr>
            <a:lvl4pPr indent="0">
              <a:buNone/>
              <a:defRPr lang="it-IT" smtClean="0">
                <a:solidFill>
                  <a:schemeClr val="bg1"/>
                </a:solidFill>
              </a:defRPr>
            </a:lvl4pPr>
            <a:lvl5pPr indent="0">
              <a:buNone/>
              <a:defRPr lang="it-IT">
                <a:solidFill>
                  <a:schemeClr val="bg1"/>
                </a:solidFill>
              </a:defRPr>
            </a:lvl5pPr>
          </a:lstStyle>
          <a:p>
            <a:pPr marL="0" lvl="0" defTabSz="457200"/>
            <a:r>
              <a:rPr lang="it-IT"/>
              <a:t>Fare clic per modificare gli stili del testo dello schema</a:t>
            </a:r>
          </a:p>
          <a:p>
            <a:pPr marL="457200" lvl="1" defTabSz="457200"/>
            <a:r>
              <a:rPr lang="it-IT"/>
              <a:t>Secondo livello</a:t>
            </a:r>
          </a:p>
          <a:p>
            <a:pPr marL="914400" lvl="2" defTabSz="457200"/>
            <a:r>
              <a:rPr lang="it-IT"/>
              <a:t>Terzo livello</a:t>
            </a:r>
          </a:p>
          <a:p>
            <a:pPr marL="1371600" lvl="3" defTabSz="457200"/>
            <a:r>
              <a:rPr lang="it-IT"/>
              <a:t>Quarto livello</a:t>
            </a:r>
          </a:p>
          <a:p>
            <a:pPr marL="1828800" lvl="4" defTabSz="457200"/>
            <a:r>
              <a:rPr lang="it-IT"/>
              <a:t>Quinto livello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013D186D-3705-694C-A6ED-DA4F7F9D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3"/>
            <a:ext cx="4737284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it-IT" sz="2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0824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lo titol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10980464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257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lo titol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591882"/>
            <a:ext cx="4637883" cy="1000381"/>
          </a:xfrm>
        </p:spPr>
        <p:txBody>
          <a:bodyPr lIns="0" tIns="0" rIns="0" bIns="0" anchor="t">
            <a:noAutofit/>
          </a:bodyPr>
          <a:lstStyle>
            <a:lvl1pPr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t>‹#›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CB231AB-0F45-584A-8938-3CD04172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0615"/>
            <a:ext cx="5615780" cy="1355243"/>
          </a:xfrm>
        </p:spPr>
        <p:txBody>
          <a:bodyPr wrap="square" lIns="0" tIns="0" rIns="0" bIns="0">
            <a:spAutoFit/>
          </a:bodyPr>
          <a:lstStyle>
            <a:lvl1pPr indent="0">
              <a:buNone/>
              <a:defRPr lang="it-IT" sz="1200" smtClean="0">
                <a:solidFill>
                  <a:schemeClr val="tx2"/>
                </a:solidFill>
              </a:defRPr>
            </a:lvl1pPr>
            <a:lvl2pPr indent="0">
              <a:buNone/>
              <a:defRPr lang="it-IT" sz="1600" smtClean="0">
                <a:solidFill>
                  <a:schemeClr val="tx2"/>
                </a:solidFill>
              </a:defRPr>
            </a:lvl2pPr>
            <a:lvl3pPr indent="0">
              <a:buNone/>
              <a:defRPr lang="it-IT" sz="1600" smtClean="0">
                <a:solidFill>
                  <a:schemeClr val="tx2"/>
                </a:solidFill>
              </a:defRPr>
            </a:lvl3pPr>
            <a:lvl4pPr indent="0">
              <a:buNone/>
              <a:defRPr lang="it-IT" sz="1600" smtClean="0">
                <a:solidFill>
                  <a:schemeClr val="tx2"/>
                </a:solidFill>
              </a:defRPr>
            </a:lvl4pPr>
            <a:lvl5pPr indent="0">
              <a:buNone/>
              <a:defRPr lang="it-IT" sz="1600">
                <a:solidFill>
                  <a:schemeClr val="tx2"/>
                </a:solidFill>
              </a:defRPr>
            </a:lvl5pPr>
          </a:lstStyle>
          <a:p>
            <a:pPr marL="0" lvl="0" defTabSz="457200"/>
            <a:r>
              <a:rPr lang="it-IT"/>
              <a:t>Fare clic per modificare gli stili del testo dello schema</a:t>
            </a:r>
          </a:p>
          <a:p>
            <a:pPr marL="457200" lvl="1" defTabSz="457200"/>
            <a:r>
              <a:rPr lang="it-IT"/>
              <a:t>Secondo livello</a:t>
            </a:r>
          </a:p>
          <a:p>
            <a:pPr marL="914400" lvl="2" defTabSz="457200"/>
            <a:r>
              <a:rPr lang="it-IT"/>
              <a:t>Terzo livello</a:t>
            </a:r>
          </a:p>
          <a:p>
            <a:pPr marL="1371600" lvl="3" defTabSz="457200"/>
            <a:r>
              <a:rPr lang="it-IT"/>
              <a:t>Quarto livello</a:t>
            </a:r>
          </a:p>
          <a:p>
            <a:pPr marL="1828800" lvl="4" defTabSz="45720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4272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44272" y="6356353"/>
            <a:ext cx="2844800" cy="13849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3D8292-C231-41FA-97A9-4A9EB2CF32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1909" y="69775"/>
            <a:ext cx="11168183" cy="57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GB" sz="2200" b="1" i="1" noProof="0" dirty="0">
                <a:solidFill>
                  <a:srgbClr val="0031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 noProof="0"/>
              <a:t>Insert banner statement here</a:t>
            </a:r>
          </a:p>
        </p:txBody>
      </p:sp>
      <p:pic>
        <p:nvPicPr>
          <p:cNvPr id="9" name="Picture 5" descr="C:\Users\al00625\Desktop\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851" y="6411591"/>
            <a:ext cx="2278494" cy="3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6F3E6790-CD20-41FD-B4D3-0C2EF388C62B}"/>
              </a:ext>
            </a:extLst>
          </p:cNvPr>
          <p:cNvCxnSpPr/>
          <p:nvPr/>
        </p:nvCxnSpPr>
        <p:spPr>
          <a:xfrm>
            <a:off x="-40069" y="6257190"/>
            <a:ext cx="12232069" cy="0"/>
          </a:xfrm>
          <a:prstGeom prst="line">
            <a:avLst/>
          </a:prstGeom>
          <a:ln w="28575">
            <a:solidFill>
              <a:srgbClr val="929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923B29D-1D92-490F-ADDE-F5B62F490A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09" y="704089"/>
            <a:ext cx="11168185" cy="504825"/>
          </a:xfr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lang="en-GB" sz="1600" i="1" dirty="0">
                <a:solidFill>
                  <a:srgbClr val="9298C8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 defTabSz="1018824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2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olo 22">
            <a:extLst>
              <a:ext uri="{FF2B5EF4-FFF2-40B4-BE49-F238E27FC236}">
                <a16:creationId xmlns:a16="http://schemas.microsoft.com/office/drawing/2014/main" id="{83B1261E-D9F8-5D4C-8EA8-5701C375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65565" cy="1735787"/>
          </a:xfrm>
        </p:spPr>
        <p:txBody>
          <a:bodyPr vert="horz" wrap="square" lIns="612000" tIns="576000" rIns="91440" bIns="45720" rtlCol="0" anchor="t" anchorCtr="0">
            <a:spAutoFit/>
          </a:bodyPr>
          <a:lstStyle>
            <a:lvl1pPr>
              <a:defRPr lang="it-IT" sz="4000" b="0" i="0" spc="-12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F4E2A15F-2C88-004D-A927-01C0CF4BE16C}"/>
              </a:ext>
            </a:extLst>
          </p:cNvPr>
          <p:cNvCxnSpPr>
            <a:cxnSpLocks/>
          </p:cNvCxnSpPr>
          <p:nvPr/>
        </p:nvCxnSpPr>
        <p:spPr>
          <a:xfrm>
            <a:off x="11765564" y="6651320"/>
            <a:ext cx="0" cy="2693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9F20694-4290-4AD7-A2EA-6F82E4EA66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1" y="6490011"/>
            <a:ext cx="1022739" cy="176226"/>
          </a:xfrm>
          <a:prstGeom prst="rect">
            <a:avLst/>
          </a:prstGeom>
        </p:spPr>
      </p:pic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E6878E4F-6872-4585-9BE0-14D7C0FE3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65564" y="6551112"/>
            <a:ext cx="426436" cy="306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BF196-6C51-1C4C-9B2F-71D218D222C6}" type="slidenum">
              <a:rPr lang="it-IT" smtClean="0"/>
              <a:pPr/>
              <a:t>‹#›</a:t>
            </a:fld>
            <a:endParaRPr lang="it-IT"/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9744A71-D094-A340-BDB6-2FA1D9D30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85500" y="5704628"/>
          <a:ext cx="1206499" cy="1153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3238095" imgH="4838095" progId="">
                  <p:embed/>
                </p:oleObj>
              </mc:Choice>
              <mc:Fallback>
                <p:oleObj name="ClipArt" r:id="rId3" imgW="3238095" imgH="4838095" progId="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09744A71-D094-A340-BDB6-2FA1D9D30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0" y="5704628"/>
                        <a:ext cx="1206499" cy="11533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833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D6C0FBF-0C74-0340-94B3-5A575867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114C20-82C3-8448-BE06-1799C72C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BD3CF-049C-7041-B73B-B69EF933B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37" y="5946074"/>
            <a:ext cx="400476" cy="1384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algn="r">
              <a:defRPr lang="it-IT" sz="9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r"/>
            <a:fld id="{3FB084AB-2C59-5D4D-B4BB-E3AD7D8C2A68}" type="slidenum">
              <a:rPr lang="it-IT" smtClean="0"/>
              <a:pPr algn="r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77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  <p:sldLayoutId id="2147483668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D6C0FBF-0C74-0340-94B3-5A575867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114C20-82C3-8448-BE06-1799C72C0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BD3CF-049C-7041-B73B-B69EF933B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37" y="5946074"/>
            <a:ext cx="400476" cy="1384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algn="r">
              <a:defRPr lang="it-IT" sz="9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r"/>
            <a:fld id="{3FB084AB-2C59-5D4D-B4BB-E3AD7D8C2A68}" type="slidenum">
              <a:rPr lang="it-IT" smtClean="0"/>
              <a:pPr algn="r"/>
              <a:t>‹#›</a:t>
            </a:fld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FF05088-5F5A-404B-B7DB-EF54156702AC}"/>
              </a:ext>
            </a:extLst>
          </p:cNvPr>
          <p:cNvSpPr/>
          <p:nvPr/>
        </p:nvSpPr>
        <p:spPr>
          <a:xfrm>
            <a:off x="0" y="6437134"/>
            <a:ext cx="838200" cy="4208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D7EE429-2ED3-554B-9E77-FBCCAF48F61F}"/>
              </a:ext>
            </a:extLst>
          </p:cNvPr>
          <p:cNvCxnSpPr>
            <a:cxnSpLocks/>
          </p:cNvCxnSpPr>
          <p:nvPr/>
        </p:nvCxnSpPr>
        <p:spPr>
          <a:xfrm flipH="1">
            <a:off x="1" y="5886285"/>
            <a:ext cx="526840" cy="0"/>
          </a:xfrm>
          <a:prstGeom prst="line">
            <a:avLst/>
          </a:prstGeom>
          <a:ln>
            <a:solidFill>
              <a:schemeClr val="tx1">
                <a:alpha val="1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5062B4-A7B4-3449-9A97-AFBE1834E8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44106" y="950902"/>
            <a:ext cx="1325563" cy="15400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8D4B5A-915F-814C-B530-EB95715A97CE}"/>
              </a:ext>
            </a:extLst>
          </p:cNvPr>
          <p:cNvSpPr txBox="1"/>
          <p:nvPr/>
        </p:nvSpPr>
        <p:spPr>
          <a:xfrm rot="16200000">
            <a:off x="-292161" y="497874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b="1" err="1">
                <a:solidFill>
                  <a:schemeClr val="accent4"/>
                </a:solidFill>
              </a:rPr>
              <a:t>Early</a:t>
            </a:r>
            <a:r>
              <a:rPr lang="it-IT" sz="900" b="1">
                <a:solidFill>
                  <a:schemeClr val="accent4"/>
                </a:solidFill>
              </a:rPr>
              <a:t> Look </a:t>
            </a:r>
            <a:r>
              <a:rPr lang="it-IT" sz="900" b="1" err="1">
                <a:solidFill>
                  <a:schemeClr val="accent4"/>
                </a:solidFill>
              </a:rPr>
              <a:t>presentation</a:t>
            </a:r>
            <a:endParaRPr lang="it-IT" sz="900" b="1">
              <a:solidFill>
                <a:schemeClr val="accent4"/>
              </a:solidFill>
            </a:endParaRPr>
          </a:p>
          <a:p>
            <a:r>
              <a:rPr lang="it-IT" sz="900" err="1">
                <a:solidFill>
                  <a:schemeClr val="accent4"/>
                </a:solidFill>
              </a:rPr>
              <a:t>December</a:t>
            </a:r>
            <a:r>
              <a:rPr lang="it-IT" sz="900">
                <a:solidFill>
                  <a:schemeClr val="accent4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512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2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://www.almawave.it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con angoli arrotondati 17">
            <a:hlinkClick r:id="rId4"/>
            <a:extLst>
              <a:ext uri="{FF2B5EF4-FFF2-40B4-BE49-F238E27FC236}">
                <a16:creationId xmlns:a16="http://schemas.microsoft.com/office/drawing/2014/main" id="{E0BE58C8-3928-3C4E-9DE9-7B9DD571FA8F}"/>
              </a:ext>
            </a:extLst>
          </p:cNvPr>
          <p:cNvSpPr/>
          <p:nvPr/>
        </p:nvSpPr>
        <p:spPr>
          <a:xfrm>
            <a:off x="10955147" y="254195"/>
            <a:ext cx="928523" cy="22242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2A41B77-A81B-4747-BE9E-1D13AA3D2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73017" y="321599"/>
            <a:ext cx="94148" cy="8368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F378A91-C5E7-9C48-AE7B-9AA9EC51008C}"/>
              </a:ext>
            </a:extLst>
          </p:cNvPr>
          <p:cNvSpPr txBox="1"/>
          <p:nvPr/>
        </p:nvSpPr>
        <p:spPr>
          <a:xfrm>
            <a:off x="10976901" y="261847"/>
            <a:ext cx="6351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accent6"/>
                </a:solidFill>
              </a:rPr>
              <a:t>almawave.it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AB6EAB7-5F71-1D40-9751-114465BAAD5A}"/>
              </a:ext>
            </a:extLst>
          </p:cNvPr>
          <p:cNvSpPr txBox="1">
            <a:spLocks/>
          </p:cNvSpPr>
          <p:nvPr/>
        </p:nvSpPr>
        <p:spPr>
          <a:xfrm>
            <a:off x="6390861" y="5114968"/>
            <a:ext cx="5615609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4400" spc="-215" dirty="0" err="1"/>
              <a:t>Anomaly</a:t>
            </a:r>
            <a:r>
              <a:rPr lang="it-IT" sz="4400" spc="-215" dirty="0"/>
              <a:t> </a:t>
            </a:r>
            <a:r>
              <a:rPr lang="it-IT" sz="4400" spc="-215" dirty="0" err="1"/>
              <a:t>detection</a:t>
            </a:r>
            <a:endParaRPr lang="it-IT" sz="4400" spc="-5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19EA8E1D-C374-6E2A-E9B9-C535CF73486F}"/>
              </a:ext>
            </a:extLst>
          </p:cNvPr>
          <p:cNvSpPr txBox="1">
            <a:spLocks/>
          </p:cNvSpPr>
          <p:nvPr/>
        </p:nvSpPr>
        <p:spPr>
          <a:xfrm>
            <a:off x="6390860" y="5709820"/>
            <a:ext cx="5615609" cy="4738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3000" b="0" spc="-215" dirty="0"/>
              <a:t>Su singolo sensore</a:t>
            </a:r>
            <a:endParaRPr lang="it-IT" sz="3000" b="0" spc="-5" dirty="0"/>
          </a:p>
        </p:txBody>
      </p:sp>
    </p:spTree>
    <p:extLst>
      <p:ext uri="{BB962C8B-B14F-4D97-AF65-F5344CB8AC3E}">
        <p14:creationId xmlns:p14="http://schemas.microsoft.com/office/powerpoint/2010/main" val="383374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breve, I </a:t>
            </a:r>
            <a:r>
              <a:rPr lang="en-US" dirty="0" err="1">
                <a:solidFill>
                  <a:schemeClr val="bg1"/>
                </a:solidFill>
              </a:rPr>
              <a:t>risultati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auto_arima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</a:t>
            </a:r>
            <a:r>
              <a:rPr lang="en-US" dirty="0">
                <a:solidFill>
                  <a:schemeClr val="bg1"/>
                </a:solidFill>
              </a:rPr>
              <a:t> intervalli </a:t>
            </a:r>
            <a:r>
              <a:rPr lang="en-US" dirty="0" err="1">
                <a:solidFill>
                  <a:schemeClr val="bg1"/>
                </a:solidFill>
              </a:rPr>
              <a:t>temporali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608372"/>
          </a:xfrm>
        </p:spPr>
        <p:txBody>
          <a:bodyPr/>
          <a:lstStyle/>
          <a:p>
            <a:r>
              <a:rPr lang="it-IT" dirty="0"/>
              <a:t>Seconds</a:t>
            </a:r>
          </a:p>
          <a:p>
            <a:r>
              <a:rPr lang="it-IT" dirty="0"/>
              <a:t> ARIMA(1,0,2)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079EF9-DB40-E46E-78A1-8E6FE1DD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0" y="1725119"/>
            <a:ext cx="1039084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5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breve, I </a:t>
            </a:r>
            <a:r>
              <a:rPr lang="en-US" dirty="0" err="1">
                <a:solidFill>
                  <a:schemeClr val="bg1"/>
                </a:solidFill>
              </a:rPr>
              <a:t>risultati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auto_arima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</a:t>
            </a:r>
            <a:r>
              <a:rPr lang="en-US" dirty="0">
                <a:solidFill>
                  <a:schemeClr val="bg1"/>
                </a:solidFill>
              </a:rPr>
              <a:t> intervalli </a:t>
            </a:r>
            <a:r>
              <a:rPr lang="en-US" dirty="0" err="1">
                <a:solidFill>
                  <a:schemeClr val="bg1"/>
                </a:solidFill>
              </a:rPr>
              <a:t>temporali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608372"/>
          </a:xfrm>
        </p:spPr>
        <p:txBody>
          <a:bodyPr/>
          <a:lstStyle/>
          <a:p>
            <a:r>
              <a:rPr lang="it-IT" dirty="0"/>
              <a:t>30 Seconds</a:t>
            </a:r>
          </a:p>
          <a:p>
            <a:r>
              <a:rPr lang="it-IT" dirty="0"/>
              <a:t>ARIMA(1,1,1)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079EF9-DB40-E46E-78A1-8E6FE1DD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2707" y="1725119"/>
            <a:ext cx="966658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0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breve, I </a:t>
            </a:r>
            <a:r>
              <a:rPr lang="en-US" dirty="0" err="1">
                <a:solidFill>
                  <a:schemeClr val="bg1"/>
                </a:solidFill>
              </a:rPr>
              <a:t>risultati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auto_arima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</a:t>
            </a:r>
            <a:r>
              <a:rPr lang="en-US" dirty="0">
                <a:solidFill>
                  <a:schemeClr val="bg1"/>
                </a:solidFill>
              </a:rPr>
              <a:t> intervalli </a:t>
            </a:r>
            <a:r>
              <a:rPr lang="en-US" dirty="0" err="1">
                <a:solidFill>
                  <a:schemeClr val="bg1"/>
                </a:solidFill>
              </a:rPr>
              <a:t>temporali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608372"/>
          </a:xfrm>
        </p:spPr>
        <p:txBody>
          <a:bodyPr/>
          <a:lstStyle/>
          <a:p>
            <a:r>
              <a:rPr lang="it-IT" dirty="0"/>
              <a:t>Minutes</a:t>
            </a:r>
          </a:p>
          <a:p>
            <a:r>
              <a:rPr lang="it-IT" dirty="0"/>
              <a:t>ARIMA(0,1,0)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079EF9-DB40-E46E-78A1-8E6FE1DD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2707" y="1746322"/>
            <a:ext cx="9666585" cy="391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8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Spiegazione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806244" y="1759975"/>
            <a:ext cx="1057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Lo scopo della serie temporale è quello di riuscire ad interpretare il fenomeno osservato e prevederlo. </a:t>
            </a:r>
          </a:p>
          <a:p>
            <a:r>
              <a:rPr lang="it-IT" dirty="0">
                <a:solidFill>
                  <a:schemeClr val="bg1"/>
                </a:solidFill>
              </a:rPr>
              <a:t>Nel caso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, l’idea era quella di riuscire ad ottenere un buon </a:t>
            </a:r>
            <a:r>
              <a:rPr lang="it-IT" dirty="0" err="1">
                <a:solidFill>
                  <a:schemeClr val="bg1"/>
                </a:solidFill>
              </a:rPr>
              <a:t>fit</a:t>
            </a:r>
            <a:r>
              <a:rPr lang="it-IT" dirty="0">
                <a:solidFill>
                  <a:schemeClr val="bg1"/>
                </a:solidFill>
              </a:rPr>
              <a:t> del training per passare alla </a:t>
            </a:r>
            <a:r>
              <a:rPr lang="it-IT" dirty="0" err="1">
                <a:solidFill>
                  <a:schemeClr val="bg1"/>
                </a:solidFill>
              </a:rPr>
              <a:t>prediction</a:t>
            </a:r>
            <a:r>
              <a:rPr lang="it-IT" dirty="0">
                <a:solidFill>
                  <a:schemeClr val="bg1"/>
                </a:solidFill>
              </a:rPr>
              <a:t> sul test andando a selezionare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i valori più distanti dal </a:t>
            </a:r>
            <a:r>
              <a:rPr lang="it-IT" dirty="0" err="1">
                <a:solidFill>
                  <a:schemeClr val="bg1"/>
                </a:solidFill>
              </a:rPr>
              <a:t>predicted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72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Anomaly Detection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Intro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806244" y="1759975"/>
            <a:ext cx="1057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Data la complessità dei modelli è stato deciso di ridurre il dataset a 1 mln di record per velocizzare le esecuzioni. </a:t>
            </a:r>
          </a:p>
          <a:p>
            <a:r>
              <a:rPr lang="it-IT" dirty="0">
                <a:solidFill>
                  <a:schemeClr val="bg1"/>
                </a:solidFill>
              </a:rPr>
              <a:t>E’ stato ridotto ulteriormente all’occorrenza.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901D0-845F-A776-21CA-C8A8591F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4" y="2853798"/>
            <a:ext cx="4275190" cy="316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2310DE-919F-B5FE-CBE1-2F4B2E649C08}"/>
              </a:ext>
            </a:extLst>
          </p:cNvPr>
          <p:cNvSpPr txBox="1"/>
          <p:nvPr/>
        </p:nvSpPr>
        <p:spPr>
          <a:xfrm>
            <a:off x="5171906" y="2853798"/>
            <a:ext cx="6600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Dalle singole osservazioni sono stati estratti ora, minuto e secondo arrivando ad un dataset di partenza come mostrato in figura sulla sinistra.</a:t>
            </a:r>
          </a:p>
        </p:txBody>
      </p:sp>
    </p:spTree>
    <p:extLst>
      <p:ext uri="{BB962C8B-B14F-4D97-AF65-F5344CB8AC3E}">
        <p14:creationId xmlns:p14="http://schemas.microsoft.com/office/powerpoint/2010/main" val="258532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Box-Plot and Percentiles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Anomaly selected by using box-plot fliers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2" y="1146446"/>
            <a:ext cx="726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L’idea è stata quella di prendere i puntini esterni alle estremità del box-plot, immagine a sinistra.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Le previsioni ottenute sono raffigurate in basso (puntini rossi =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):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F47D11-CD9D-A122-58FB-B8AF2D39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48" y="1146446"/>
            <a:ext cx="3610527" cy="159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633170D-D159-4442-EAE6-0718718F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414" y="2469418"/>
            <a:ext cx="51662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2C287-F413-8C05-3D1E-19576FADA95F}"/>
              </a:ext>
            </a:extLst>
          </p:cNvPr>
          <p:cNvSpPr txBox="1"/>
          <p:nvPr/>
        </p:nvSpPr>
        <p:spPr>
          <a:xfrm>
            <a:off x="1737065" y="5961792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Gli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secondo il box-plot </a:t>
            </a:r>
          </a:p>
        </p:txBody>
      </p:sp>
    </p:spTree>
    <p:extLst>
      <p:ext uri="{BB962C8B-B14F-4D97-AF65-F5344CB8AC3E}">
        <p14:creationId xmlns:p14="http://schemas.microsoft.com/office/powerpoint/2010/main" val="193621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Box-Plot and Percentiles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Anomaly selected by using 99-th and 1-st percentile as outliers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110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Gli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individuati come esterni alla curva di distribuzione compresa tra 0,005% e 99,995 % 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9C9AF34-BBD5-1B20-A01B-D9866424B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99" y="1515778"/>
            <a:ext cx="7767001" cy="513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3FB94-AADF-21FC-28C2-AFF79D699162}"/>
              </a:ext>
            </a:extLst>
          </p:cNvPr>
          <p:cNvSpPr txBox="1"/>
          <p:nvPr/>
        </p:nvSpPr>
        <p:spPr>
          <a:xfrm>
            <a:off x="2462534" y="1885110"/>
            <a:ext cx="285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punti verdi sono gli </a:t>
            </a:r>
            <a:r>
              <a:rPr lang="it-IT" dirty="0" err="1"/>
              <a:t>outliers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930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PCA and KMeans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2 PCs and k=9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110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Gruppi identificati da 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 con k=9 su dati in formato PCA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F54C15-EC66-CB43-7FD4-CE5AC166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997" y="1645690"/>
            <a:ext cx="7238030" cy="47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1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PCA and KMeans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2 PCs and k=9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473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Altra rappresentazione ma ora con PCA 1 e PCA 2 sugli assi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F54C15-EC66-CB43-7FD4-CE5AC166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36080" y="1016875"/>
            <a:ext cx="5376530" cy="524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6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PCA and KMeans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2 PCs and k=9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4737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Calcolate la distanze dei punti dal rispettivo </a:t>
            </a:r>
            <a:r>
              <a:rPr lang="it-IT" dirty="0" err="1">
                <a:solidFill>
                  <a:schemeClr val="bg1"/>
                </a:solidFill>
              </a:rPr>
              <a:t>centroide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Ordinati i punti rispetto alle distanze decrescenti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</a:rPr>
              <a:t>Scelta una soglia pari a 1%, gli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identificati sono i seguenti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8F54C15-EC66-CB43-7FD4-CE5AC166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36080" y="1016876"/>
            <a:ext cx="5376530" cy="524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7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L’analisi mostrata in questo documento ha riguardato i dati provenienti da sensori di un ponte autostradale ANAS tra ISERNIA e SAN SALVO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48E86-0F98-D5DC-26B0-CB67E778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4" y="2046300"/>
            <a:ext cx="10673152" cy="355556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DF3442-F1CD-F301-18BF-A71FD2195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6" y="599975"/>
            <a:ext cx="5615780" cy="286232"/>
          </a:xfrm>
        </p:spPr>
        <p:txBody>
          <a:bodyPr/>
          <a:lstStyle/>
          <a:p>
            <a:r>
              <a:rPr lang="it-IT" dirty="0"/>
              <a:t>Il ponte</a:t>
            </a:r>
          </a:p>
        </p:txBody>
      </p:sp>
    </p:spTree>
    <p:extLst>
      <p:ext uri="{BB962C8B-B14F-4D97-AF65-F5344CB8AC3E}">
        <p14:creationId xmlns:p14="http://schemas.microsoft.com/office/powerpoint/2010/main" val="409920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PCA and KMeans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2 PCs and k=9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110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modello fallisce come mostra la figura sotto. </a:t>
            </a:r>
          </a:p>
          <a:p>
            <a:r>
              <a:rPr lang="it-IT" dirty="0">
                <a:solidFill>
                  <a:schemeClr val="bg1"/>
                </a:solidFill>
              </a:rPr>
              <a:t>Si potrebbe provare usando i dati originali (single </a:t>
            </a:r>
            <a:r>
              <a:rPr lang="it-IT" dirty="0" err="1">
                <a:solidFill>
                  <a:schemeClr val="bg1"/>
                </a:solidFill>
              </a:rPr>
              <a:t>column</a:t>
            </a:r>
            <a:r>
              <a:rPr lang="it-IT" dirty="0">
                <a:solidFill>
                  <a:schemeClr val="bg1"/>
                </a:solidFill>
              </a:rPr>
              <a:t>) senza passare da PCA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2E4616-6DF1-6D4A-1F17-7BE5BA733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63" y="1940306"/>
            <a:ext cx="6942874" cy="45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54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EllipticEnvelope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3D01F-1696-7455-16B3-FD179D973596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Un </a:t>
            </a:r>
            <a:r>
              <a:rPr lang="en-US" dirty="0" err="1">
                <a:solidFill>
                  <a:schemeClr val="bg1"/>
                </a:solidFill>
              </a:rPr>
              <a:t>modello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basato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distribuzione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gaussiana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stima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covarianza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robusta</a:t>
            </a:r>
            <a:r>
              <a:rPr lang="en-US" dirty="0">
                <a:solidFill>
                  <a:schemeClr val="bg1"/>
                </a:solidFill>
              </a:rPr>
              <a:t> (batch)</a:t>
            </a:r>
            <a:endParaRPr lang="it-IT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DAED6-4587-DAAF-BE7E-A1CF367C5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en-US" dirty="0"/>
              <a:t>Tried contamination = 0.01, 0.001, 0.0001</a:t>
            </a:r>
            <a:endParaRPr lang="it-IT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277387-826A-3668-66DD-1268FFBB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43" y="1735869"/>
            <a:ext cx="9884513" cy="39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C610D-9058-5806-705C-A7E1BEB66E01}"/>
              </a:ext>
            </a:extLst>
          </p:cNvPr>
          <p:cNvSpPr txBox="1"/>
          <p:nvPr/>
        </p:nvSpPr>
        <p:spPr>
          <a:xfrm>
            <a:off x="697751" y="5875592"/>
            <a:ext cx="986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E’ molto simile al modello di analisi con percentili. Gli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dovrebbero essere visti sull’istogramma.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32257-D174-59A9-210E-135E8D9E1310}"/>
              </a:ext>
            </a:extLst>
          </p:cNvPr>
          <p:cNvSpPr txBox="1"/>
          <p:nvPr/>
        </p:nvSpPr>
        <p:spPr>
          <a:xfrm>
            <a:off x="8321040" y="17760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Contamination</a:t>
            </a:r>
            <a:r>
              <a:rPr lang="it-IT" dirty="0"/>
              <a:t> = 0,0001</a:t>
            </a:r>
          </a:p>
        </p:txBody>
      </p:sp>
    </p:spTree>
    <p:extLst>
      <p:ext uri="{BB962C8B-B14F-4D97-AF65-F5344CB8AC3E}">
        <p14:creationId xmlns:p14="http://schemas.microsoft.com/office/powerpoint/2010/main" val="3347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Isolation Forest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D899CBE-7E3D-95FC-8FAF-864F754D4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0" y="1047433"/>
            <a:ext cx="11245435" cy="27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92AAC-83DF-BE48-0A47-510ED6AFDE6D}"/>
              </a:ext>
            </a:extLst>
          </p:cNvPr>
          <p:cNvSpPr txBox="1"/>
          <p:nvPr/>
        </p:nvSpPr>
        <p:spPr>
          <a:xfrm>
            <a:off x="9398192" y="1073864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Contamination</a:t>
            </a:r>
            <a:r>
              <a:rPr lang="it-IT" dirty="0"/>
              <a:t> = auto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013F6C1E-7BA4-0D6B-828E-29E1E9A0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3869373"/>
            <a:ext cx="11245434" cy="27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C86B3-FB49-7E12-A9C1-4FF4BF320B5D}"/>
              </a:ext>
            </a:extLst>
          </p:cNvPr>
          <p:cNvSpPr txBox="1"/>
          <p:nvPr/>
        </p:nvSpPr>
        <p:spPr>
          <a:xfrm>
            <a:off x="9398192" y="396252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Contamination</a:t>
            </a:r>
            <a:r>
              <a:rPr lang="it-IT" dirty="0"/>
              <a:t> = 0,01</a:t>
            </a:r>
          </a:p>
        </p:txBody>
      </p:sp>
    </p:spTree>
    <p:extLst>
      <p:ext uri="{BB962C8B-B14F-4D97-AF65-F5344CB8AC3E}">
        <p14:creationId xmlns:p14="http://schemas.microsoft.com/office/powerpoint/2010/main" val="78945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92A4C-CFFE-3D96-8536-1D04E4DC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8" y="3870697"/>
            <a:ext cx="11245433" cy="2711767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13F6C1E-7BA4-0D6B-828E-29E1E9A0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778" y="1073864"/>
            <a:ext cx="11245434" cy="27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Isolation Forest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92AAC-83DF-BE48-0A47-510ED6AFDE6D}"/>
              </a:ext>
            </a:extLst>
          </p:cNvPr>
          <p:cNvSpPr txBox="1"/>
          <p:nvPr/>
        </p:nvSpPr>
        <p:spPr>
          <a:xfrm>
            <a:off x="9398192" y="1073864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Contamination</a:t>
            </a:r>
            <a:r>
              <a:rPr lang="it-IT" dirty="0"/>
              <a:t> = 0,005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C86B3-FB49-7E12-A9C1-4FF4BF320B5D}"/>
              </a:ext>
            </a:extLst>
          </p:cNvPr>
          <p:cNvSpPr txBox="1"/>
          <p:nvPr/>
        </p:nvSpPr>
        <p:spPr>
          <a:xfrm>
            <a:off x="9398192" y="3962523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Contamination</a:t>
            </a:r>
            <a:r>
              <a:rPr lang="it-IT" dirty="0"/>
              <a:t> = 0,0005</a:t>
            </a:r>
          </a:p>
        </p:txBody>
      </p:sp>
    </p:spTree>
    <p:extLst>
      <p:ext uri="{BB962C8B-B14F-4D97-AF65-F5344CB8AC3E}">
        <p14:creationId xmlns:p14="http://schemas.microsoft.com/office/powerpoint/2010/main" val="3369559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DBSCAN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Train ridotto a 20k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C43B-1CB3-0BB9-FC88-860B4C3CF186}"/>
              </a:ext>
            </a:extLst>
          </p:cNvPr>
          <p:cNvSpPr txBox="1"/>
          <p:nvPr/>
        </p:nvSpPr>
        <p:spPr>
          <a:xfrm>
            <a:off x="697751" y="1146446"/>
            <a:ext cx="110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Rinomato per la sua lentezza, il </a:t>
            </a:r>
            <a:r>
              <a:rPr lang="it-IT" dirty="0" err="1">
                <a:solidFill>
                  <a:schemeClr val="bg1"/>
                </a:solidFill>
              </a:rPr>
              <a:t>trainset</a:t>
            </a:r>
            <a:r>
              <a:rPr lang="it-IT" dirty="0">
                <a:solidFill>
                  <a:schemeClr val="bg1"/>
                </a:solidFill>
              </a:rPr>
              <a:t> è stato ridotto a 20k.</a:t>
            </a:r>
          </a:p>
          <a:p>
            <a:r>
              <a:rPr lang="it-IT" dirty="0">
                <a:solidFill>
                  <a:schemeClr val="bg1"/>
                </a:solidFill>
              </a:rPr>
              <a:t>E’ stato eseguito un </a:t>
            </a:r>
            <a:r>
              <a:rPr lang="it-IT" dirty="0" err="1">
                <a:solidFill>
                  <a:schemeClr val="bg1"/>
                </a:solidFill>
              </a:rPr>
              <a:t>grid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search</a:t>
            </a:r>
            <a:r>
              <a:rPr lang="it-IT" dirty="0">
                <a:solidFill>
                  <a:schemeClr val="bg1"/>
                </a:solidFill>
              </a:rPr>
              <a:t> per riuscire ad ottenere dati validi.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399046-EFB7-70E3-C4A3-6134C2B3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51" y="1805002"/>
            <a:ext cx="5921645" cy="29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7E1DDD-51BA-E2C9-04CD-B1DC3AB52F8F}"/>
              </a:ext>
            </a:extLst>
          </p:cNvPr>
          <p:cNvSpPr txBox="1"/>
          <p:nvPr/>
        </p:nvSpPr>
        <p:spPr>
          <a:xfrm>
            <a:off x="6973466" y="1792777"/>
            <a:ext cx="47988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Trattandosi di una forma particolare di clustering, l’immagine di fianco confronta i vari parametri testati nella </a:t>
            </a:r>
            <a:r>
              <a:rPr lang="it-IT" dirty="0" err="1">
                <a:solidFill>
                  <a:schemeClr val="bg1"/>
                </a:solidFill>
              </a:rPr>
              <a:t>grid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search</a:t>
            </a:r>
            <a:r>
              <a:rPr lang="it-IT" dirty="0">
                <a:solidFill>
                  <a:schemeClr val="bg1"/>
                </a:solidFill>
              </a:rPr>
              <a:t> al fine di ottenere valori di epsilon e </a:t>
            </a:r>
            <a:r>
              <a:rPr lang="it-IT" dirty="0" err="1">
                <a:solidFill>
                  <a:schemeClr val="bg1"/>
                </a:solidFill>
              </a:rPr>
              <a:t>min_samples</a:t>
            </a:r>
            <a:r>
              <a:rPr lang="it-IT" dirty="0">
                <a:solidFill>
                  <a:schemeClr val="bg1"/>
                </a:solidFill>
              </a:rPr>
              <a:t> ottimali.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L’algoritmo non crea gruppi sferici come il 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, quindi metriche come </a:t>
            </a:r>
            <a:r>
              <a:rPr lang="it-IT" dirty="0" err="1">
                <a:solidFill>
                  <a:schemeClr val="bg1"/>
                </a:solidFill>
              </a:rPr>
              <a:t>elbow</a:t>
            </a:r>
            <a:r>
              <a:rPr lang="it-IT" dirty="0">
                <a:solidFill>
                  <a:schemeClr val="bg1"/>
                </a:solidFill>
              </a:rPr>
              <a:t> e silhouette non possono essere utilizzate</a:t>
            </a:r>
          </a:p>
        </p:txBody>
      </p:sp>
    </p:spTree>
    <p:extLst>
      <p:ext uri="{BB962C8B-B14F-4D97-AF65-F5344CB8AC3E}">
        <p14:creationId xmlns:p14="http://schemas.microsoft.com/office/powerpoint/2010/main" val="2104296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DBSCAN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Train ridotto a 20k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C43B-1CB3-0BB9-FC88-860B4C3CF186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chiarezza l’epsilon è definito come la massima distanza tra due campioni per essere considerati vicini.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063B9B2-62D6-5B43-A35D-9B9D35F70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1776019"/>
            <a:ext cx="6096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42AC43-253E-613D-B98B-7C859D45B6F9}"/>
              </a:ext>
            </a:extLst>
          </p:cNvPr>
          <p:cNvSpPr txBox="1"/>
          <p:nvPr/>
        </p:nvSpPr>
        <p:spPr>
          <a:xfrm>
            <a:off x="4724400" y="1805002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min_sample</a:t>
            </a:r>
            <a:r>
              <a:rPr lang="it-IT" dirty="0"/>
              <a:t> = 15</a:t>
            </a:r>
          </a:p>
          <a:p>
            <a:r>
              <a:rPr lang="it-IT" dirty="0"/>
              <a:t>Eps = ,5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1C6DC-CBB6-8150-7E37-E2F95B51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32" y="3429000"/>
            <a:ext cx="6623616" cy="2669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F26794-138D-5D78-0B4B-D2E01C67542C}"/>
              </a:ext>
            </a:extLst>
          </p:cNvPr>
          <p:cNvSpPr txBox="1"/>
          <p:nvPr/>
        </p:nvSpPr>
        <p:spPr>
          <a:xfrm>
            <a:off x="9601200" y="3429000"/>
            <a:ext cx="178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min_sample</a:t>
            </a:r>
            <a:r>
              <a:rPr lang="it-IT" dirty="0"/>
              <a:t> = 50</a:t>
            </a:r>
          </a:p>
          <a:p>
            <a:r>
              <a:rPr lang="it-IT" dirty="0"/>
              <a:t>Eps = ,75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AE0A7-4E88-C759-DAB9-EE398EF6DC70}"/>
              </a:ext>
            </a:extLst>
          </p:cNvPr>
          <p:cNvSpPr txBox="1"/>
          <p:nvPr/>
        </p:nvSpPr>
        <p:spPr>
          <a:xfrm>
            <a:off x="526841" y="4493710"/>
            <a:ext cx="402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Possibili sviluppi sono stati appuntati ma non eseguiti perché algoritmo lento e pesante: </a:t>
            </a:r>
            <a:r>
              <a:rPr lang="it-IT" dirty="0" err="1">
                <a:solidFill>
                  <a:schemeClr val="bg1"/>
                </a:solidFill>
              </a:rPr>
              <a:t>MemoryError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27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HDBSCAN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 err="1"/>
              <a:t>min_cluster_size</a:t>
            </a:r>
            <a:r>
              <a:rPr lang="it-IT" dirty="0"/>
              <a:t> testati: 50, 150, 200, 300,  1000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8DF629B-BB7B-4FCD-C16A-D540901B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1077914"/>
            <a:ext cx="9001760" cy="362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E8E2D-4816-F29B-7E4C-348B739168BA}"/>
              </a:ext>
            </a:extLst>
          </p:cNvPr>
          <p:cNvSpPr txBox="1"/>
          <p:nvPr/>
        </p:nvSpPr>
        <p:spPr>
          <a:xfrm>
            <a:off x="7325360" y="1179479"/>
            <a:ext cx="221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Min_cluster_size</a:t>
            </a:r>
            <a:r>
              <a:rPr lang="it-IT" dirty="0"/>
              <a:t> = 50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B3079-26A4-21BE-824C-68AFE3EB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80" y="3182959"/>
            <a:ext cx="8493760" cy="3416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59CCC-FF19-DBC1-7D39-9322E02DBF9D}"/>
              </a:ext>
            </a:extLst>
          </p:cNvPr>
          <p:cNvSpPr txBox="1"/>
          <p:nvPr/>
        </p:nvSpPr>
        <p:spPr>
          <a:xfrm>
            <a:off x="9194800" y="3268660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Min_cluster_size</a:t>
            </a:r>
            <a:r>
              <a:rPr lang="it-IT" dirty="0"/>
              <a:t> = 150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A2053-4957-3E35-E42F-12EFB905C1AE}"/>
              </a:ext>
            </a:extLst>
          </p:cNvPr>
          <p:cNvSpPr txBox="1"/>
          <p:nvPr/>
        </p:nvSpPr>
        <p:spPr>
          <a:xfrm>
            <a:off x="5383752" y="52861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HDBSCA is a hierarchical clustering method similar to DBSCAN but do not requires eps radius and minimum number of point to be considered a core. HDBSCAN only requires a minimum number of points for a cluster.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669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HDBSCAN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 err="1"/>
              <a:t>min_cluster_size</a:t>
            </a:r>
            <a:r>
              <a:rPr lang="it-IT" dirty="0"/>
              <a:t> testati: 50, 150, 200, 300,  1000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8DF629B-BB7B-4FCD-C16A-D540901B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760" y="1078169"/>
            <a:ext cx="9001760" cy="362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E8E2D-4816-F29B-7E4C-348B739168BA}"/>
              </a:ext>
            </a:extLst>
          </p:cNvPr>
          <p:cNvSpPr txBox="1"/>
          <p:nvPr/>
        </p:nvSpPr>
        <p:spPr>
          <a:xfrm>
            <a:off x="7325360" y="1179479"/>
            <a:ext cx="233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Min_cluster_size</a:t>
            </a:r>
            <a:r>
              <a:rPr lang="it-IT" dirty="0"/>
              <a:t> = 200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B3079-26A4-21BE-824C-68AFE3EB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480" y="3182959"/>
            <a:ext cx="8493760" cy="3416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59CCC-FF19-DBC1-7D39-9322E02DBF9D}"/>
              </a:ext>
            </a:extLst>
          </p:cNvPr>
          <p:cNvSpPr txBox="1"/>
          <p:nvPr/>
        </p:nvSpPr>
        <p:spPr>
          <a:xfrm>
            <a:off x="9194800" y="3268660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Min_cluster_size</a:t>
            </a:r>
            <a:r>
              <a:rPr lang="it-IT" dirty="0"/>
              <a:t> = 1000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07B0F-12FA-B115-3E64-9A793F2BEA9E}"/>
              </a:ext>
            </a:extLst>
          </p:cNvPr>
          <p:cNvSpPr txBox="1"/>
          <p:nvPr/>
        </p:nvSpPr>
        <p:spPr>
          <a:xfrm>
            <a:off x="655320" y="4891424"/>
            <a:ext cx="238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Lower </a:t>
            </a:r>
            <a:r>
              <a:rPr lang="en-US" dirty="0" err="1">
                <a:solidFill>
                  <a:schemeClr val="bg1"/>
                </a:solidFill>
              </a:rPr>
              <a:t>min_cluster_size</a:t>
            </a:r>
            <a:r>
              <a:rPr lang="en-US" dirty="0">
                <a:solidFill>
                  <a:schemeClr val="bg1"/>
                </a:solidFill>
              </a:rPr>
              <a:t> is, less outliers find</a:t>
            </a:r>
          </a:p>
          <a:p>
            <a:r>
              <a:rPr lang="en-US" dirty="0">
                <a:solidFill>
                  <a:schemeClr val="bg1"/>
                </a:solidFill>
              </a:rPr>
              <a:t>But if it's too low, it marks as outliers normal observations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0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HDBSCAN and DBSCAN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1B4F7-8468-7517-C411-88FAB362A021}"/>
              </a:ext>
            </a:extLst>
          </p:cNvPr>
          <p:cNvSpPr txBox="1"/>
          <p:nvPr/>
        </p:nvSpPr>
        <p:spPr>
          <a:xfrm>
            <a:off x="697751" y="1146446"/>
            <a:ext cx="11074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Sono algoritmi </a:t>
            </a:r>
            <a:r>
              <a:rPr lang="it-IT" dirty="0" err="1">
                <a:solidFill>
                  <a:schemeClr val="bg1"/>
                </a:solidFill>
              </a:rPr>
              <a:t>algoritmi</a:t>
            </a:r>
            <a:r>
              <a:rPr lang="it-IT" dirty="0">
                <a:solidFill>
                  <a:schemeClr val="bg1"/>
                </a:solidFill>
              </a:rPr>
              <a:t> di clustering basati sulla densità, essi connettono gruppi sulla base di questa. </a:t>
            </a:r>
          </a:p>
          <a:p>
            <a:r>
              <a:rPr lang="it-IT" dirty="0">
                <a:solidFill>
                  <a:schemeClr val="bg1"/>
                </a:solidFill>
              </a:rPr>
              <a:t>Come accennato prima, i classici test </a:t>
            </a:r>
            <a:r>
              <a:rPr lang="it-IT" dirty="0" err="1">
                <a:solidFill>
                  <a:schemeClr val="bg1"/>
                </a:solidFill>
              </a:rPr>
              <a:t>pre</a:t>
            </a:r>
            <a:r>
              <a:rPr lang="it-IT" dirty="0">
                <a:solidFill>
                  <a:schemeClr val="bg1"/>
                </a:solidFill>
              </a:rPr>
              <a:t>-clustering del 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 qui non si applicano.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E’ stato studiato e sviluppato un modello di calcolo per i cluster basati sulla densità denominato DBCV (</a:t>
            </a:r>
            <a:r>
              <a:rPr lang="it-IT" dirty="0" err="1">
                <a:solidFill>
                  <a:schemeClr val="bg1"/>
                </a:solidFill>
              </a:rPr>
              <a:t>density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clustering </a:t>
            </a:r>
            <a:r>
              <a:rPr lang="it-IT" dirty="0" err="1">
                <a:solidFill>
                  <a:schemeClr val="bg1"/>
                </a:solidFill>
              </a:rPr>
              <a:t>evaluetor</a:t>
            </a:r>
            <a:r>
              <a:rPr lang="it-IT" dirty="0">
                <a:solidFill>
                  <a:schemeClr val="bg1"/>
                </a:solidFill>
              </a:rPr>
              <a:t> –che fantasia eh?) che si basa sul calcolo di due valori: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densità interna ai cluster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densità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I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 ad </a:t>
            </a:r>
            <a:r>
              <a:rPr lang="en-US" dirty="0" err="1">
                <a:solidFill>
                  <a:schemeClr val="bg1"/>
                </a:solidFill>
              </a:rPr>
              <a:t>oggi</a:t>
            </a:r>
            <a:r>
              <a:rPr lang="en-US" dirty="0">
                <a:solidFill>
                  <a:schemeClr val="bg1"/>
                </a:solidFill>
              </a:rPr>
              <a:t> non è </a:t>
            </a:r>
            <a:r>
              <a:rPr lang="en-US" dirty="0" err="1">
                <a:solidFill>
                  <a:schemeClr val="bg1"/>
                </a:solidFill>
              </a:rPr>
              <a:t>performante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quindi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estremamente</a:t>
            </a:r>
            <a:r>
              <a:rPr lang="en-US" dirty="0">
                <a:solidFill>
                  <a:schemeClr val="bg1"/>
                </a:solidFill>
              </a:rPr>
              <a:t> lento. </a:t>
            </a:r>
            <a:r>
              <a:rPr lang="en-US" dirty="0" err="1">
                <a:solidFill>
                  <a:schemeClr val="bg1"/>
                </a:solidFill>
              </a:rPr>
              <a:t>Forse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sarebbe</a:t>
            </a:r>
            <a:r>
              <a:rPr lang="en-US" dirty="0">
                <a:solidFill>
                  <a:schemeClr val="bg1"/>
                </a:solidFill>
              </a:rPr>
              <a:t> opportune </a:t>
            </a:r>
            <a:r>
              <a:rPr lang="en-US" dirty="0" err="1">
                <a:solidFill>
                  <a:schemeClr val="bg1"/>
                </a:solidFill>
              </a:rPr>
              <a:t>intervenire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codice</a:t>
            </a:r>
            <a:r>
              <a:rPr lang="en-US" dirty="0">
                <a:solidFill>
                  <a:schemeClr val="bg1"/>
                </a:solidFill>
              </a:rPr>
              <a:t> del package (</a:t>
            </a:r>
            <a:r>
              <a:rPr lang="en-US" dirty="0" err="1">
                <a:solidFill>
                  <a:schemeClr val="bg1"/>
                </a:solidFill>
              </a:rPr>
              <a:t>anche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parrebbe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essere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riscritto</a:t>
            </a:r>
            <a:r>
              <a:rPr lang="en-US" dirty="0">
                <a:solidFill>
                  <a:schemeClr val="bg1"/>
                </a:solidFill>
              </a:rPr>
              <a:t> in C++) o </a:t>
            </a:r>
            <a:r>
              <a:rPr lang="en-US" dirty="0" err="1">
                <a:solidFill>
                  <a:schemeClr val="bg1"/>
                </a:solidFill>
              </a:rPr>
              <a:t>tentare</a:t>
            </a:r>
            <a:r>
              <a:rPr lang="en-US" dirty="0">
                <a:solidFill>
                  <a:schemeClr val="bg1"/>
                </a:solidFill>
              </a:rPr>
              <a:t> alter </a:t>
            </a:r>
            <a:r>
              <a:rPr lang="en-US" dirty="0" err="1">
                <a:solidFill>
                  <a:schemeClr val="bg1"/>
                </a:solidFill>
              </a:rPr>
              <a:t>strade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6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Local Outlier Factor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Train ridotto a 200k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FFE25B0-A2B0-7ED2-EB77-A0216FED7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7017"/>
            <a:ext cx="12192000" cy="31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CA3E4-F9EB-3E2D-F818-3A4472F0ADF5}"/>
              </a:ext>
            </a:extLst>
          </p:cNvPr>
          <p:cNvSpPr txBox="1"/>
          <p:nvPr/>
        </p:nvSpPr>
        <p:spPr>
          <a:xfrm>
            <a:off x="697751" y="1146446"/>
            <a:ext cx="11074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Concettualmente simile a DBSCAN e OPTICS (non implementato) poiché misura la deviazione locale rispetto ai vicini</a:t>
            </a:r>
            <a:endParaRPr lang="it-IT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sz="1800" kern="1200" dirty="0">
              <a:solidFill>
                <a:srgbClr val="F7F7F7"/>
              </a:solidFill>
              <a:effectLst/>
              <a:latin typeface="Corbel" panose="020B050302020402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Mostrato in basso grafico con </a:t>
            </a:r>
            <a:r>
              <a:rPr lang="it-IT" sz="1800" kern="1200" dirty="0" err="1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sample_size</a:t>
            </a: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= 500 e </a:t>
            </a:r>
            <a:r>
              <a:rPr lang="it-IT" sz="1800" kern="1200" dirty="0" err="1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contamination</a:t>
            </a: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= 0.001</a:t>
            </a:r>
            <a:endParaRPr lang="it-IT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In rosso gli </a:t>
            </a:r>
            <a:r>
              <a:rPr lang="it-IT" sz="1800" kern="1200" dirty="0" err="1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outliers</a:t>
            </a:r>
            <a:r>
              <a:rPr lang="it-IT" sz="1800" kern="1200" dirty="0">
                <a:solidFill>
                  <a:srgbClr val="F7F7F7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 con il raggio dipendente dalla varianza rispetto al vicinato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754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7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sensore preso in esame è il seguente: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FE975-C9F2-E312-AA90-9BBCBC5F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75" y="1252090"/>
            <a:ext cx="6012180" cy="746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AA060-3E24-A2B1-AB6F-3CE91F9D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4" y="2102433"/>
            <a:ext cx="5752187" cy="34994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F2C910-9D49-48D2-C7CA-E4CAB263E978}"/>
              </a:ext>
            </a:extLst>
          </p:cNvPr>
          <p:cNvSpPr/>
          <p:nvPr/>
        </p:nvSpPr>
        <p:spPr>
          <a:xfrm>
            <a:off x="1907460" y="2507227"/>
            <a:ext cx="698089" cy="127819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2287F0-1FFC-5F53-A8DA-37A0B028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06" y="2102433"/>
            <a:ext cx="4852104" cy="3499429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99F3208-A9BF-6B3B-F7A8-4A3B9740ED5B}"/>
              </a:ext>
            </a:extLst>
          </p:cNvPr>
          <p:cNvSpPr/>
          <p:nvPr/>
        </p:nvSpPr>
        <p:spPr>
          <a:xfrm rot="15073156">
            <a:off x="10088607" y="2283650"/>
            <a:ext cx="412768" cy="818706"/>
          </a:xfrm>
          <a:prstGeom prst="upArrow">
            <a:avLst>
              <a:gd name="adj1" fmla="val 30511"/>
              <a:gd name="adj2" fmla="val 50860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340B65-3A84-FA50-E4DC-EDC340D93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Il sensore</a:t>
            </a:r>
          </a:p>
        </p:txBody>
      </p:sp>
    </p:spTree>
    <p:extLst>
      <p:ext uri="{BB962C8B-B14F-4D97-AF65-F5344CB8AC3E}">
        <p14:creationId xmlns:p14="http://schemas.microsoft.com/office/powerpoint/2010/main" val="1248624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Local Outlier Factor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Train ridotto a 200k </a:t>
            </a:r>
            <a:r>
              <a:rPr lang="it-IT" dirty="0" err="1"/>
              <a:t>rows</a:t>
            </a:r>
            <a:endParaRPr lang="it-IT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B8B09EB-E712-7C2D-5976-1EC77748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520"/>
            <a:ext cx="12192000" cy="299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05AD9-0EDF-A4C9-80DB-880904985F84}"/>
              </a:ext>
            </a:extLst>
          </p:cNvPr>
          <p:cNvSpPr txBox="1"/>
          <p:nvPr/>
        </p:nvSpPr>
        <p:spPr>
          <a:xfrm>
            <a:off x="263421" y="2346960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kern="1200" dirty="0" err="1">
                <a:effectLst/>
                <a:latin typeface="Corbel" panose="020B0503020204020204" pitchFamily="34" charset="0"/>
                <a:ea typeface="+mn-ea"/>
                <a:cs typeface="+mn-cs"/>
              </a:rPr>
              <a:t>sample_size</a:t>
            </a:r>
            <a:r>
              <a:rPr lang="it-IT" sz="1800" kern="1200" dirty="0">
                <a:effectLst/>
                <a:latin typeface="Corbel" panose="020B0503020204020204" pitchFamily="34" charset="0"/>
                <a:ea typeface="+mn-ea"/>
                <a:cs typeface="+mn-cs"/>
              </a:rPr>
              <a:t> = 500</a:t>
            </a:r>
          </a:p>
          <a:p>
            <a:r>
              <a:rPr lang="it-IT" sz="1800" kern="1200" dirty="0" err="1">
                <a:effectLst/>
                <a:latin typeface="Corbel" panose="020B0503020204020204" pitchFamily="34" charset="0"/>
                <a:ea typeface="+mn-ea"/>
                <a:cs typeface="+mn-cs"/>
              </a:rPr>
              <a:t>contamination</a:t>
            </a:r>
            <a:r>
              <a:rPr lang="it-IT" sz="1800" kern="1200" dirty="0">
                <a:effectLst/>
                <a:latin typeface="Corbel" panose="020B0503020204020204" pitchFamily="34" charset="0"/>
                <a:ea typeface="+mn-ea"/>
                <a:cs typeface="+mn-cs"/>
              </a:rPr>
              <a:t> = 0.0005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036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Rete neurale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E’ una forma migliorata di RNN (recursive </a:t>
            </a:r>
            <a:r>
              <a:rPr lang="it-IT" dirty="0" err="1">
                <a:solidFill>
                  <a:schemeClr val="bg1"/>
                </a:solidFill>
              </a:rPr>
              <a:t>neural</a:t>
            </a:r>
            <a:r>
              <a:rPr lang="it-IT" dirty="0">
                <a:solidFill>
                  <a:schemeClr val="bg1"/>
                </a:solidFill>
              </a:rPr>
              <a:t> network) ottimizzato per riconoscere pattern visivi e serie temporali.</a:t>
            </a:r>
          </a:p>
          <a:p>
            <a:r>
              <a:rPr lang="it-IT" dirty="0">
                <a:solidFill>
                  <a:schemeClr val="bg1"/>
                </a:solidFill>
              </a:rPr>
              <a:t>Per iniziare è stato necessario ridurre il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in 250k osservazioni e suddividerlo in 200k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e 50k test.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Il primo test lanciato senza troppe configurazioni è quello che ha funzionato meglio, forse troppo bene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2FF42-B657-9922-0811-323A21C8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1" y="2609945"/>
            <a:ext cx="7963590" cy="3101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B7683-6966-8E79-0B0D-CE94CE1C2117}"/>
              </a:ext>
            </a:extLst>
          </p:cNvPr>
          <p:cNvSpPr txBox="1"/>
          <p:nvPr/>
        </p:nvSpPr>
        <p:spPr>
          <a:xfrm>
            <a:off x="8964385" y="2884015"/>
            <a:ext cx="2807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La </a:t>
            </a:r>
            <a:r>
              <a:rPr lang="it-IT" dirty="0" err="1">
                <a:solidFill>
                  <a:schemeClr val="bg1"/>
                </a:solidFill>
              </a:rPr>
              <a:t>loss</a:t>
            </a:r>
            <a:r>
              <a:rPr lang="it-IT" dirty="0">
                <a:solidFill>
                  <a:schemeClr val="bg1"/>
                </a:solidFill>
              </a:rPr>
              <a:t> è la MSE sul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, praticamente zero, e </a:t>
            </a:r>
            <a:r>
              <a:rPr lang="it-IT" dirty="0" err="1">
                <a:solidFill>
                  <a:schemeClr val="bg1"/>
                </a:solidFill>
              </a:rPr>
              <a:t>val_loss</a:t>
            </a:r>
            <a:r>
              <a:rPr lang="it-IT" dirty="0">
                <a:solidFill>
                  <a:schemeClr val="bg1"/>
                </a:solidFill>
              </a:rPr>
              <a:t> è l’MSE sul test set, anch’esso praticamente nullo.</a:t>
            </a:r>
          </a:p>
        </p:txBody>
      </p:sp>
    </p:spTree>
    <p:extLst>
      <p:ext uri="{BB962C8B-B14F-4D97-AF65-F5344CB8AC3E}">
        <p14:creationId xmlns:p14="http://schemas.microsoft.com/office/powerpoint/2010/main" val="126768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Rete neurale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L’input size non è stata toccata ed è il principale parametro per migliorare il modello. Di seguito come si presenta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F77DDBE-9DB3-30D8-5D83-5C52F425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" y="1805002"/>
            <a:ext cx="40195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36883-83F0-AD47-4239-C2F52C1C1F31}"/>
              </a:ext>
            </a:extLst>
          </p:cNvPr>
          <p:cNvSpPr txBox="1"/>
          <p:nvPr/>
        </p:nvSpPr>
        <p:spPr>
          <a:xfrm>
            <a:off x="4968240" y="2062250"/>
            <a:ext cx="680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L’input </a:t>
            </a:r>
            <a:r>
              <a:rPr lang="it-IT" dirty="0" err="1">
                <a:solidFill>
                  <a:schemeClr val="bg1"/>
                </a:solidFill>
              </a:rPr>
              <a:t>layer</a:t>
            </a:r>
            <a:r>
              <a:rPr lang="it-IT" dirty="0">
                <a:solidFill>
                  <a:schemeClr val="bg1"/>
                </a:solidFill>
              </a:rPr>
              <a:t> è composto da 4 nodi che sono le colonne di partenza standardizzate: </a:t>
            </a:r>
            <a:r>
              <a:rPr lang="en-US" dirty="0">
                <a:solidFill>
                  <a:schemeClr val="bg1"/>
                </a:solidFill>
              </a:rPr>
              <a:t>'0103c0dc_x', 'hours', 'minutes', 'seconds’. </a:t>
            </a:r>
          </a:p>
          <a:p>
            <a:r>
              <a:rPr lang="en-US" dirty="0" err="1">
                <a:solidFill>
                  <a:schemeClr val="bg1"/>
                </a:solidFill>
              </a:rPr>
              <a:t>Quindi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input_shape</a:t>
            </a:r>
            <a:r>
              <a:rPr lang="en-US" dirty="0">
                <a:solidFill>
                  <a:schemeClr val="bg1"/>
                </a:solidFill>
              </a:rPr>
              <a:t>=(4, 1)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L’hidden</a:t>
            </a:r>
            <a:r>
              <a:rPr lang="en-US" dirty="0">
                <a:solidFill>
                  <a:schemeClr val="bg1"/>
                </a:solidFill>
              </a:rPr>
              <a:t> layer è compost da 4 nodi LSTM e </a:t>
            </a:r>
            <a:r>
              <a:rPr lang="en-US" dirty="0" err="1">
                <a:solidFill>
                  <a:schemeClr val="bg1"/>
                </a:solidFill>
              </a:rPr>
              <a:t>l’output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nodo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tipo</a:t>
            </a:r>
            <a:r>
              <a:rPr lang="en-US" dirty="0">
                <a:solidFill>
                  <a:schemeClr val="bg1"/>
                </a:solidFill>
              </a:rPr>
              <a:t> Dense.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L’ottimizzatore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41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Rete neurale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Ne è risultato un </a:t>
            </a:r>
            <a:r>
              <a:rPr lang="it-IT" dirty="0" err="1">
                <a:solidFill>
                  <a:schemeClr val="bg1"/>
                </a:solidFill>
              </a:rPr>
              <a:t>overfitting</a:t>
            </a:r>
            <a:r>
              <a:rPr lang="it-IT" dirty="0">
                <a:solidFill>
                  <a:schemeClr val="bg1"/>
                </a:solidFill>
              </a:rPr>
              <a:t> quasi assoluto!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C978C01-3418-D7AC-FF4B-52F47711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1" y="1592147"/>
            <a:ext cx="8089094" cy="40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20DE2-18D1-5733-A80B-8ED646ACE7E9}"/>
              </a:ext>
            </a:extLst>
          </p:cNvPr>
          <p:cNvSpPr txBox="1"/>
          <p:nvPr/>
        </p:nvSpPr>
        <p:spPr>
          <a:xfrm>
            <a:off x="8787935" y="1322890"/>
            <a:ext cx="3312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grafico sulla sinistra è il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dirty="0">
                <a:solidFill>
                  <a:schemeClr val="bg1"/>
                </a:solidFill>
              </a:rPr>
              <a:t>Osservandolo con attenzione, in arancione i valori previsti dal modello e in azzurro i valori osservati.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E’ quasi impercettibile la diversità, solo nei picchi più alti si notano i due colori.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Zoom nell’</a:t>
            </a:r>
            <a:r>
              <a:rPr lang="it-IT" dirty="0" err="1">
                <a:solidFill>
                  <a:schemeClr val="bg1"/>
                </a:solidFill>
              </a:rPr>
              <a:t>imm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dirty="0">
                <a:solidFill>
                  <a:schemeClr val="bg1"/>
                </a:solidFill>
              </a:rPr>
              <a:t>a destra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F5686-3BBD-9544-9DCB-97E42252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50" y="3887596"/>
            <a:ext cx="1444110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9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Rete neurale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Stesso risultato nel test set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C978C01-3418-D7AC-FF4B-52F47711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0980" y="1515778"/>
            <a:ext cx="10070039" cy="503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Analisi differenze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Ristirngendo</a:t>
            </a:r>
            <a:r>
              <a:rPr lang="it-IT" dirty="0">
                <a:solidFill>
                  <a:schemeClr val="bg1"/>
                </a:solidFill>
              </a:rPr>
              <a:t> l’analisi solo al test set, si è calcolato la differenza tra l’osservato ed il previsto. Ordinati i valori in ordine decrescente questo è il risultato.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8E8DEBA-9AEC-EC40-F17A-191A21E59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7751" y="1952461"/>
            <a:ext cx="509671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6EED3-A82D-84FB-15C3-671215A4EA92}"/>
              </a:ext>
            </a:extLst>
          </p:cNvPr>
          <p:cNvSpPr txBox="1"/>
          <p:nvPr/>
        </p:nvSpPr>
        <p:spPr>
          <a:xfrm>
            <a:off x="6156495" y="2153920"/>
            <a:ext cx="561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Meno di 20 punti previsti si discostano dal fenomeno osservato. Ed utilizzando proprio questo valore si vanno a mostrare graficamente gli </a:t>
            </a:r>
            <a:r>
              <a:rPr lang="it-IT" dirty="0" err="1">
                <a:solidFill>
                  <a:schemeClr val="bg1"/>
                </a:solidFill>
              </a:rPr>
              <a:t>outliers</a:t>
            </a:r>
            <a:r>
              <a:rPr lang="it-IT" dirty="0">
                <a:solidFill>
                  <a:schemeClr val="bg1"/>
                </a:solidFill>
              </a:rPr>
              <a:t> secondo LSTM</a:t>
            </a:r>
          </a:p>
        </p:txBody>
      </p:sp>
    </p:spTree>
    <p:extLst>
      <p:ext uri="{BB962C8B-B14F-4D97-AF65-F5344CB8AC3E}">
        <p14:creationId xmlns:p14="http://schemas.microsoft.com/office/powerpoint/2010/main" val="51733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Analisi differenze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 questo è il risultato finale ricercato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A625505-FE54-D4A4-784F-59E4DFBE6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35" y="1927461"/>
            <a:ext cx="10162730" cy="408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Altri risultati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Seguono altri risultati ottenuti «giocando» coi parametri della rete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93ECA37-BA37-A831-C0E7-29BEF70E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07" y="1519355"/>
            <a:ext cx="9472409" cy="47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31FA3-2679-FCC5-EAF3-37E1ED4A2CC6}"/>
              </a:ext>
            </a:extLst>
          </p:cNvPr>
          <p:cNvSpPr txBox="1"/>
          <p:nvPr/>
        </p:nvSpPr>
        <p:spPr>
          <a:xfrm>
            <a:off x="8703546" y="1591353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Predicted</a:t>
            </a:r>
            <a:r>
              <a:rPr lang="it-IT" dirty="0"/>
              <a:t> =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 err="1"/>
              <a:t>Input_shape</a:t>
            </a:r>
            <a:r>
              <a:rPr lang="it-IT" dirty="0"/>
              <a:t> = (4,10)</a:t>
            </a:r>
          </a:p>
        </p:txBody>
      </p:sp>
    </p:spTree>
    <p:extLst>
      <p:ext uri="{BB962C8B-B14F-4D97-AF65-F5344CB8AC3E}">
        <p14:creationId xmlns:p14="http://schemas.microsoft.com/office/powerpoint/2010/main" val="3224218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Altri risultati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Seguono altri risultati ottenuti «giocando» coi parametri della rete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93ECA37-BA37-A831-C0E7-29BEF70E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98807" y="1520588"/>
            <a:ext cx="9472409" cy="47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31FA3-2679-FCC5-EAF3-37E1ED4A2CC6}"/>
              </a:ext>
            </a:extLst>
          </p:cNvPr>
          <p:cNvSpPr txBox="1"/>
          <p:nvPr/>
        </p:nvSpPr>
        <p:spPr>
          <a:xfrm>
            <a:off x="1672826" y="1525023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Predicted</a:t>
            </a:r>
            <a:r>
              <a:rPr lang="it-IT" dirty="0"/>
              <a:t> =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 err="1"/>
              <a:t>Input_shape</a:t>
            </a:r>
            <a:r>
              <a:rPr lang="it-IT" dirty="0"/>
              <a:t> = (4,5)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115FF8E-1145-B530-935D-F36DBFCC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28" y="358109"/>
            <a:ext cx="2840388" cy="30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507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Altri risultati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Seguono altri risultati ottenuti «giocando» coi parametri della rete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93ECA37-BA37-A831-C0E7-29BEF70E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2698" y="1525023"/>
            <a:ext cx="9467594" cy="47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31FA3-2679-FCC5-EAF3-37E1ED4A2CC6}"/>
              </a:ext>
            </a:extLst>
          </p:cNvPr>
          <p:cNvSpPr txBox="1"/>
          <p:nvPr/>
        </p:nvSpPr>
        <p:spPr>
          <a:xfrm>
            <a:off x="1672826" y="1525023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Predicted</a:t>
            </a:r>
            <a:r>
              <a:rPr lang="it-IT" dirty="0"/>
              <a:t> =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 err="1"/>
              <a:t>Input_shape</a:t>
            </a:r>
            <a:r>
              <a:rPr lang="it-IT" dirty="0"/>
              <a:t> = (4,10)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115FF8E-1145-B530-935D-F36DBFCC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0828" y="263567"/>
            <a:ext cx="3492212" cy="27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0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08C05-45FB-68A0-A12A-CC8371C08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Il sensore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3ABD0-C775-A90E-376C-DC090FFDAD15}"/>
              </a:ext>
            </a:extLst>
          </p:cNvPr>
          <p:cNvSpPr txBox="1"/>
          <p:nvPr/>
        </p:nvSpPr>
        <p:spPr>
          <a:xfrm>
            <a:off x="806244" y="1256138"/>
            <a:ext cx="1057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Con le rilevazioni che appaiono così: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E122FE-6D13-4C25-069B-369E796E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08" y="1727000"/>
            <a:ext cx="7071973" cy="4602879"/>
          </a:xfrm>
          <a:prstGeom prst="rect">
            <a:avLst/>
          </a:prstGeom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E132F729-93E9-6604-A8F9-8049A9F75412}"/>
              </a:ext>
            </a:extLst>
          </p:cNvPr>
          <p:cNvSpPr/>
          <p:nvPr/>
        </p:nvSpPr>
        <p:spPr>
          <a:xfrm rot="3324909">
            <a:off x="3586204" y="1872281"/>
            <a:ext cx="412768" cy="818706"/>
          </a:xfrm>
          <a:prstGeom prst="upArrow">
            <a:avLst>
              <a:gd name="adj1" fmla="val 30511"/>
              <a:gd name="adj2" fmla="val 50860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208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Short-Term Memory Network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D431D-9C72-D79E-BBFD-FC5EEF55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Altri risultati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62251-229A-3430-7647-B50FA27A923C}"/>
              </a:ext>
            </a:extLst>
          </p:cNvPr>
          <p:cNvSpPr txBox="1"/>
          <p:nvPr/>
        </p:nvSpPr>
        <p:spPr>
          <a:xfrm>
            <a:off x="697751" y="1146446"/>
            <a:ext cx="110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Seguono altri risultati ottenuti «giocando» coi parametri della rete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93ECA37-BA37-A831-C0E7-29BEF70E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2698" y="1521822"/>
            <a:ext cx="9467594" cy="47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31FA3-2679-FCC5-EAF3-37E1ED4A2CC6}"/>
              </a:ext>
            </a:extLst>
          </p:cNvPr>
          <p:cNvSpPr txBox="1"/>
          <p:nvPr/>
        </p:nvSpPr>
        <p:spPr>
          <a:xfrm>
            <a:off x="1672826" y="1525023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Predicted</a:t>
            </a:r>
            <a:r>
              <a:rPr lang="it-IT" dirty="0"/>
              <a:t> = </a:t>
            </a:r>
            <a:r>
              <a:rPr lang="it-IT" dirty="0" err="1"/>
              <a:t>orange</a:t>
            </a:r>
            <a:endParaRPr lang="it-IT" dirty="0"/>
          </a:p>
          <a:p>
            <a:r>
              <a:rPr lang="it-IT" dirty="0" err="1"/>
              <a:t>Input_shape</a:t>
            </a:r>
            <a:r>
              <a:rPr lang="it-IT" dirty="0"/>
              <a:t> = (4,9)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115FF8E-1145-B530-935D-F36DBFCC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0828" y="263567"/>
            <a:ext cx="3492212" cy="27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it-IT" dirty="0"/>
              <a:t>Premesse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759975"/>
            <a:ext cx="105795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La seguente analisi ha lo scopo di mostrare i principali modelli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con apprendimento non supervisionato.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Le tecniche e gli algoritmi utilizzati sono stati adattati al dataset TRIGNO_V_NORD[…].csv  al solo scopo di mostrare le loro potenzialità. Non è stato eseguito nessun processo di tuning sui parametri, quindi sulla reale efficacia.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Non sono stati eseguiti studi sull’effettiva applicabilità dei modelli sull’ambiente di sviluppo del cliente né su larga 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A94DA2-F72E-5A71-BA29-BB935A879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08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A2AF0-34AB-FE64-763E-1B338347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33C8-3F89-A529-92D8-FCDF9322D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F9A68C-30A8-3488-3A66-6DF0F370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Modelli utilizzati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996A3-C7D2-683B-87DE-AF9355D03EE6}"/>
              </a:ext>
            </a:extLst>
          </p:cNvPr>
          <p:cNvSpPr txBox="1"/>
          <p:nvPr/>
        </p:nvSpPr>
        <p:spPr>
          <a:xfrm>
            <a:off x="806244" y="1759975"/>
            <a:ext cx="10579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Serie temporali: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Augmented</a:t>
            </a:r>
            <a:r>
              <a:rPr lang="it-IT" dirty="0">
                <a:solidFill>
                  <a:schemeClr val="bg1"/>
                </a:solidFill>
              </a:rPr>
              <a:t> Dickey-Fuller (ADF)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ARIMA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Box-Plot and </a:t>
            </a:r>
            <a:r>
              <a:rPr lang="it-IT" dirty="0" err="1">
                <a:solidFill>
                  <a:schemeClr val="bg1"/>
                </a:solidFill>
              </a:rPr>
              <a:t>Percentiles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PCA – 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EllipticEnvelope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Isolation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Forest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DBSCAN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HDBSCAN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Local </a:t>
            </a:r>
            <a:r>
              <a:rPr lang="it-IT" dirty="0" err="1">
                <a:solidFill>
                  <a:schemeClr val="bg1"/>
                </a:solidFill>
              </a:rPr>
              <a:t>Outlier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Factor</a:t>
            </a:r>
            <a:endParaRPr lang="it-IT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Long Short-</a:t>
            </a:r>
            <a:r>
              <a:rPr lang="it-IT" dirty="0" err="1">
                <a:solidFill>
                  <a:schemeClr val="bg1"/>
                </a:solidFill>
              </a:rPr>
              <a:t>Term</a:t>
            </a:r>
            <a:r>
              <a:rPr lang="it-IT" dirty="0">
                <a:solidFill>
                  <a:schemeClr val="bg1"/>
                </a:solidFill>
              </a:rPr>
              <a:t> Memory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it-IT" dirty="0"/>
              <a:t>Serie temporali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5" y="1256138"/>
            <a:ext cx="5045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sensore 01-A.Z/01, come anche tutti gli altri, rileva ogni 5 millisecondi. </a:t>
            </a:r>
          </a:p>
          <a:p>
            <a:r>
              <a:rPr lang="it-IT" dirty="0">
                <a:solidFill>
                  <a:schemeClr val="bg1"/>
                </a:solidFill>
              </a:rPr>
              <a:t>Al fine di provare più approcci possibili, i le rilevazioni sono state convertite anche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Minuti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30 Secondi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Secondi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Decimi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La ‘conversione’ offerta dalla libreria </a:t>
            </a:r>
            <a:r>
              <a:rPr lang="it-IT" dirty="0" err="1">
                <a:solidFill>
                  <a:schemeClr val="bg1"/>
                </a:solidFill>
              </a:rPr>
              <a:t>Pandas</a:t>
            </a:r>
            <a:r>
              <a:rPr lang="it-IT" dirty="0">
                <a:solidFill>
                  <a:schemeClr val="bg1"/>
                </a:solidFill>
              </a:rPr>
              <a:t> non fa altro che sommare i dati disponibili nel range selezionato e fare una media.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Osservando l’immagine a destra, la linea arancione rappresenta il test set, in blu il </a:t>
            </a:r>
            <a:r>
              <a:rPr lang="it-IT" dirty="0" err="1">
                <a:solidFill>
                  <a:schemeClr val="bg1"/>
                </a:solidFill>
              </a:rPr>
              <a:t>train</a:t>
            </a:r>
            <a:r>
              <a:rPr lang="it-IT" dirty="0">
                <a:solidFill>
                  <a:schemeClr val="bg1"/>
                </a:solidFill>
              </a:rPr>
              <a:t> set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340B65-3A84-FA50-E4DC-EDC340D93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286232"/>
          </a:xfrm>
        </p:spPr>
        <p:txBody>
          <a:bodyPr/>
          <a:lstStyle/>
          <a:p>
            <a:r>
              <a:rPr lang="it-IT" dirty="0"/>
              <a:t>Preparazione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69BE04-CEC0-6583-4FD0-AA7375F9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06" y="929252"/>
            <a:ext cx="5851694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9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Augmented Dickey-Fuller (ADF)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01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E’ un test per </a:t>
            </a:r>
            <a:r>
              <a:rPr lang="en-US" dirty="0" err="1">
                <a:solidFill>
                  <a:schemeClr val="bg1"/>
                </a:solidFill>
              </a:rPr>
              <a:t>verificare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stazionarietà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storica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esame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dirty="0" err="1">
                <a:solidFill>
                  <a:schemeClr val="bg1"/>
                </a:solidFill>
              </a:rPr>
              <a:t>risultato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reassume in un p-value: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P-value &gt; 0,05: non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rigetta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l’ipotesi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, la </a:t>
            </a:r>
            <a:r>
              <a:rPr lang="en-US" dirty="0" err="1">
                <a:solidFill>
                  <a:schemeClr val="bg1"/>
                </a:solidFill>
              </a:rPr>
              <a:t>serie</a:t>
            </a:r>
            <a:r>
              <a:rPr lang="en-US" dirty="0">
                <a:solidFill>
                  <a:schemeClr val="bg1"/>
                </a:solidFill>
              </a:rPr>
              <a:t> ha un trend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P-value &lt;= 0,05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rigetta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l’ipotesi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, la </a:t>
            </a:r>
            <a:r>
              <a:rPr lang="en-US" dirty="0" err="1">
                <a:solidFill>
                  <a:schemeClr val="bg1"/>
                </a:solidFill>
              </a:rPr>
              <a:t>serie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stazionaria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97AAE-0F94-1CDC-74BD-27349D7D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66" y="2798111"/>
            <a:ext cx="2385267" cy="1607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2C5881-F351-346C-DE23-CE280C175CB0}"/>
              </a:ext>
            </a:extLst>
          </p:cNvPr>
          <p:cNvSpPr txBox="1"/>
          <p:nvPr/>
        </p:nvSpPr>
        <p:spPr>
          <a:xfrm>
            <a:off x="526841" y="4470715"/>
            <a:ext cx="1124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check su un sample di 250k record originali (sulla sinistra) mostra come si è in presenza di Stazionarietà, ergo non serve differenziare la serie.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Tale test è superato in quanto la libreria </a:t>
            </a:r>
            <a:r>
              <a:rPr lang="it-IT" dirty="0" err="1">
                <a:solidFill>
                  <a:schemeClr val="bg1"/>
                </a:solidFill>
              </a:rPr>
              <a:t>pmdarima</a:t>
            </a:r>
            <a:r>
              <a:rPr lang="it-IT" dirty="0">
                <a:solidFill>
                  <a:schemeClr val="bg1"/>
                </a:solidFill>
              </a:rPr>
              <a:t> contiene </a:t>
            </a:r>
            <a:r>
              <a:rPr lang="it-IT" dirty="0" err="1">
                <a:solidFill>
                  <a:schemeClr val="bg1"/>
                </a:solidFill>
              </a:rPr>
              <a:t>auto_arima</a:t>
            </a:r>
            <a:r>
              <a:rPr lang="it-IT" dirty="0">
                <a:solidFill>
                  <a:schemeClr val="bg1"/>
                </a:solidFill>
              </a:rPr>
              <a:t> che lo esegue in automatico</a:t>
            </a:r>
          </a:p>
        </p:txBody>
      </p:sp>
    </p:spTree>
    <p:extLst>
      <p:ext uri="{BB962C8B-B14F-4D97-AF65-F5344CB8AC3E}">
        <p14:creationId xmlns:p14="http://schemas.microsoft.com/office/powerpoint/2010/main" val="420007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41511-9951-20B6-93DF-085626183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FB084AB-2C59-5D4D-B4BB-E3AD7D8C2A68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4E9AE-7311-CDE0-95AB-2D160E32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222" y="599974"/>
            <a:ext cx="4737284" cy="658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33F24-4E9B-8B05-669E-8C5BCE5702F6}"/>
              </a:ext>
            </a:extLst>
          </p:cNvPr>
          <p:cNvSpPr txBox="1"/>
          <p:nvPr/>
        </p:nvSpPr>
        <p:spPr>
          <a:xfrm>
            <a:off x="806244" y="1256138"/>
            <a:ext cx="105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breve, I </a:t>
            </a:r>
            <a:r>
              <a:rPr lang="en-US" dirty="0" err="1">
                <a:solidFill>
                  <a:schemeClr val="bg1"/>
                </a:solidFill>
              </a:rPr>
              <a:t>risultati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auto_arima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</a:t>
            </a:r>
            <a:r>
              <a:rPr lang="en-US" dirty="0">
                <a:solidFill>
                  <a:schemeClr val="bg1"/>
                </a:solidFill>
              </a:rPr>
              <a:t> intervalli </a:t>
            </a:r>
            <a:r>
              <a:rPr lang="en-US" dirty="0" err="1">
                <a:solidFill>
                  <a:schemeClr val="bg1"/>
                </a:solidFill>
              </a:rPr>
              <a:t>temporali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3D83C-4AE8-6285-E8EA-AE88B8E1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495" y="599973"/>
            <a:ext cx="5615780" cy="608372"/>
          </a:xfrm>
        </p:spPr>
        <p:txBody>
          <a:bodyPr/>
          <a:lstStyle/>
          <a:p>
            <a:r>
              <a:rPr lang="it-IT" dirty="0"/>
              <a:t>5 </a:t>
            </a:r>
            <a:r>
              <a:rPr lang="it-IT" dirty="0" err="1"/>
              <a:t>ms</a:t>
            </a:r>
            <a:r>
              <a:rPr lang="it-IT" dirty="0"/>
              <a:t> (</a:t>
            </a:r>
            <a:r>
              <a:rPr lang="it-IT" dirty="0" err="1"/>
              <a:t>original</a:t>
            </a:r>
            <a:r>
              <a:rPr lang="it-IT" dirty="0"/>
              <a:t>)</a:t>
            </a:r>
          </a:p>
          <a:p>
            <a:r>
              <a:rPr lang="it-IT" dirty="0"/>
              <a:t>ARIMA(2,0,1)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8018A4-EB4D-A006-D77C-02142AA8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57" y="1713206"/>
            <a:ext cx="1015320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5982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Almawave">
      <a:dk1>
        <a:srgbClr val="36474E"/>
      </a:dk1>
      <a:lt1>
        <a:srgbClr val="F7F7F7"/>
      </a:lt1>
      <a:dk2>
        <a:srgbClr val="37474F"/>
      </a:dk2>
      <a:lt2>
        <a:srgbClr val="E7E6E6"/>
      </a:lt2>
      <a:accent1>
        <a:srgbClr val="3CE8E5"/>
      </a:accent1>
      <a:accent2>
        <a:srgbClr val="00B5B3"/>
      </a:accent2>
      <a:accent3>
        <a:srgbClr val="80FFFF"/>
      </a:accent3>
      <a:accent4>
        <a:srgbClr val="8A969C"/>
      </a:accent4>
      <a:accent5>
        <a:srgbClr val="B8C0C2"/>
      </a:accent5>
      <a:accent6>
        <a:srgbClr val="CED3D5"/>
      </a:accent6>
      <a:hlink>
        <a:srgbClr val="3CE8E4"/>
      </a:hlink>
      <a:folHlink>
        <a:srgbClr val="00B5B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i Office">
  <a:themeElements>
    <a:clrScheme name="Almawave">
      <a:dk1>
        <a:srgbClr val="36474E"/>
      </a:dk1>
      <a:lt1>
        <a:srgbClr val="F7F7F7"/>
      </a:lt1>
      <a:dk2>
        <a:srgbClr val="37474F"/>
      </a:dk2>
      <a:lt2>
        <a:srgbClr val="E7E6E6"/>
      </a:lt2>
      <a:accent1>
        <a:srgbClr val="3CE8E5"/>
      </a:accent1>
      <a:accent2>
        <a:srgbClr val="00B5B3"/>
      </a:accent2>
      <a:accent3>
        <a:srgbClr val="80FFFF"/>
      </a:accent3>
      <a:accent4>
        <a:srgbClr val="8A969C"/>
      </a:accent4>
      <a:accent5>
        <a:srgbClr val="B8C0C2"/>
      </a:accent5>
      <a:accent6>
        <a:srgbClr val="CED3D5"/>
      </a:accent6>
      <a:hlink>
        <a:srgbClr val="3CE8E4"/>
      </a:hlink>
      <a:folHlink>
        <a:srgbClr val="00B5B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lmawave Tema 1 base">
  <a:themeElements>
    <a:clrScheme name="Personalizzati 1">
      <a:dk1>
        <a:srgbClr val="36474E"/>
      </a:dk1>
      <a:lt1>
        <a:srgbClr val="FFFFFF"/>
      </a:lt1>
      <a:dk2>
        <a:srgbClr val="37474F"/>
      </a:dk2>
      <a:lt2>
        <a:srgbClr val="F7F7F7"/>
      </a:lt2>
      <a:accent1>
        <a:srgbClr val="3CE8E5"/>
      </a:accent1>
      <a:accent2>
        <a:srgbClr val="00B5B3"/>
      </a:accent2>
      <a:accent3>
        <a:srgbClr val="80FFFF"/>
      </a:accent3>
      <a:accent4>
        <a:srgbClr val="8A969C"/>
      </a:accent4>
      <a:accent5>
        <a:srgbClr val="B8C0C2"/>
      </a:accent5>
      <a:accent6>
        <a:srgbClr val="CED3D5"/>
      </a:accent6>
      <a:hlink>
        <a:srgbClr val="3CE8E4"/>
      </a:hlink>
      <a:folHlink>
        <a:srgbClr val="00B5B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mawave Tema 1 base" id="{C4C0320F-5933-214F-BD65-7E2CF74AAEB2}" vid="{7590DCA8-4A5A-F74E-9BC6-D8470C646BF8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5550C7DBA4CB34B9699BA737FB126A5" ma:contentTypeVersion="2" ma:contentTypeDescription="Creare un nuovo documento." ma:contentTypeScope="" ma:versionID="c5d55587c9e7c01e84f69303311edee4">
  <xsd:schema xmlns:xsd="http://www.w3.org/2001/XMLSchema" xmlns:xs="http://www.w3.org/2001/XMLSchema" xmlns:p="http://schemas.microsoft.com/office/2006/metadata/properties" xmlns:ns2="33088692-8941-43db-b67d-52e0b045efab" targetNamespace="http://schemas.microsoft.com/office/2006/metadata/properties" ma:root="true" ma:fieldsID="10104c7861102d94abae4cdd113c08b1" ns2:_="">
    <xsd:import namespace="33088692-8941-43db-b67d-52e0b045ef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88692-8941-43db-b67d-52e0b045e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2F5D15-9D27-4F17-BDF5-4AD36C1B67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A7D056-2E57-4A90-A20F-E29342DA2D64}">
  <ds:schemaRefs>
    <ds:schemaRef ds:uri="33088692-8941-43db-b67d-52e0b045ef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6DBA2F-85DF-4F43-A8BC-5E5934C969A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33088692-8941-43db-b67d-52e0b045efa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4171</TotalTime>
  <Words>1724</Words>
  <Application>Microsoft Office PowerPoint</Application>
  <PresentationFormat>Widescreen</PresentationFormat>
  <Paragraphs>260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Corbel</vt:lpstr>
      <vt:lpstr>1_Tema di Office</vt:lpstr>
      <vt:lpstr>2_Tema di Office</vt:lpstr>
      <vt:lpstr>2_Almawave Tema 1 base</vt:lpstr>
      <vt:lpstr>ClipArt</vt:lpstr>
      <vt:lpstr>PowerPoint Presentation</vt:lpstr>
      <vt:lpstr>Introduzione</vt:lpstr>
      <vt:lpstr>Introduzione</vt:lpstr>
      <vt:lpstr>Introduzione</vt:lpstr>
      <vt:lpstr>Premesse</vt:lpstr>
      <vt:lpstr>Modelli utilizzati</vt:lpstr>
      <vt:lpstr>Serie temporali</vt:lpstr>
      <vt:lpstr>Augmented Dickey-Fuller (ADF)</vt:lpstr>
      <vt:lpstr>ARIMA</vt:lpstr>
      <vt:lpstr>ARIMA</vt:lpstr>
      <vt:lpstr>ARIMA</vt:lpstr>
      <vt:lpstr>ARIMA</vt:lpstr>
      <vt:lpstr>ARIMA</vt:lpstr>
      <vt:lpstr>Anomaly Detection</vt:lpstr>
      <vt:lpstr>Box-Plot and Percentiles</vt:lpstr>
      <vt:lpstr>Box-Plot and Percentiles</vt:lpstr>
      <vt:lpstr>PCA and KMeans</vt:lpstr>
      <vt:lpstr>PCA and KMeans</vt:lpstr>
      <vt:lpstr>PCA and KMeans</vt:lpstr>
      <vt:lpstr>PCA and KMeans</vt:lpstr>
      <vt:lpstr>EllipticEnvelope</vt:lpstr>
      <vt:lpstr>Isolation Forest</vt:lpstr>
      <vt:lpstr>Isolation Forest</vt:lpstr>
      <vt:lpstr>DBSCAN</vt:lpstr>
      <vt:lpstr>DBSCAN</vt:lpstr>
      <vt:lpstr>HDBSCAN</vt:lpstr>
      <vt:lpstr>HDBSCAN</vt:lpstr>
      <vt:lpstr>HDBSCAN and DBSCAN</vt:lpstr>
      <vt:lpstr>Local Outlier Factor</vt:lpstr>
      <vt:lpstr>Local Outlier Factor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  <vt:lpstr>Long Short-Term Memory Network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Pier Paolo Postorino</dc:creator>
  <cp:keywords/>
  <dc:description/>
  <cp:lastModifiedBy>Iezzi Patrizio</cp:lastModifiedBy>
  <cp:revision>204</cp:revision>
  <dcterms:created xsi:type="dcterms:W3CDTF">2021-01-28T10:37:44Z</dcterms:created>
  <dcterms:modified xsi:type="dcterms:W3CDTF">2023-11-06T16:47:43Z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0x01010005550C7DBA4CB34B9699BA737FB126A5</vt:lpwstr>
  </property>
  <property fmtid="{D5CDD505-2E9C-101B-9397-08002B2CF9AE}" pid="3" name="_dlc_DocIdItemGuid">
    <vt:lpwstr>2d539471-6e21-4735-a5b4-17f8f1eb122f</vt:lpwstr>
  </property>
</Properties>
</file>